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2" r:id="rId4"/>
  </p:sldMasterIdLst>
  <p:notesMasterIdLst>
    <p:notesMasterId r:id="rId27"/>
  </p:notesMasterIdLst>
  <p:sldIdLst>
    <p:sldId id="256" r:id="rId5"/>
    <p:sldId id="277" r:id="rId6"/>
    <p:sldId id="278" r:id="rId7"/>
    <p:sldId id="281" r:id="rId8"/>
    <p:sldId id="280" r:id="rId9"/>
    <p:sldId id="282" r:id="rId10"/>
    <p:sldId id="283" r:id="rId11"/>
    <p:sldId id="284" r:id="rId12"/>
    <p:sldId id="285" r:id="rId13"/>
    <p:sldId id="263" r:id="rId14"/>
    <p:sldId id="286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ridhara%20Murthi%20K.%20R\Documents\KASTURIRANGAN%20K\NIAS%20FOUNDATION%20LECTURE\DrKKR\Yearwise%20exp.%20summary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9207004862169"/>
          <c:y val="3.7414965986394773E-2"/>
          <c:w val="0.84171220400728597"/>
          <c:h val="0.7719063688467483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Sheet2!$B$5:$B$56</c:f>
              <c:strCache>
                <c:ptCount val="52"/>
                <c:pt idx="0">
                  <c:v>1962-63</c:v>
                </c:pt>
                <c:pt idx="1">
                  <c:v>1963-64</c:v>
                </c:pt>
                <c:pt idx="2">
                  <c:v>1964-65</c:v>
                </c:pt>
                <c:pt idx="3">
                  <c:v>1965-66</c:v>
                </c:pt>
                <c:pt idx="4">
                  <c:v>1966-67</c:v>
                </c:pt>
                <c:pt idx="5">
                  <c:v>1967-68</c:v>
                </c:pt>
                <c:pt idx="6">
                  <c:v>1968-69</c:v>
                </c:pt>
                <c:pt idx="7">
                  <c:v>1969-70</c:v>
                </c:pt>
                <c:pt idx="8">
                  <c:v>1970-71</c:v>
                </c:pt>
                <c:pt idx="9">
                  <c:v>1971-72</c:v>
                </c:pt>
                <c:pt idx="10">
                  <c:v>1972-73</c:v>
                </c:pt>
                <c:pt idx="11">
                  <c:v>1973-74</c:v>
                </c:pt>
                <c:pt idx="12">
                  <c:v>1974-75</c:v>
                </c:pt>
                <c:pt idx="13">
                  <c:v>1975-76</c:v>
                </c:pt>
                <c:pt idx="14">
                  <c:v>1976-77</c:v>
                </c:pt>
                <c:pt idx="15">
                  <c:v>1977-78</c:v>
                </c:pt>
                <c:pt idx="16">
                  <c:v>1978-79</c:v>
                </c:pt>
                <c:pt idx="17">
                  <c:v>1979-80</c:v>
                </c:pt>
                <c:pt idx="18">
                  <c:v>1980-81</c:v>
                </c:pt>
                <c:pt idx="19">
                  <c:v>1981-82</c:v>
                </c:pt>
                <c:pt idx="20">
                  <c:v>1982-83</c:v>
                </c:pt>
                <c:pt idx="21">
                  <c:v>1983-84</c:v>
                </c:pt>
                <c:pt idx="22">
                  <c:v>1984-85</c:v>
                </c:pt>
                <c:pt idx="23">
                  <c:v>1985-86</c:v>
                </c:pt>
                <c:pt idx="24">
                  <c:v>1986-87</c:v>
                </c:pt>
                <c:pt idx="25">
                  <c:v>1987-88</c:v>
                </c:pt>
                <c:pt idx="26">
                  <c:v>1988-89</c:v>
                </c:pt>
                <c:pt idx="27">
                  <c:v>1989-90</c:v>
                </c:pt>
                <c:pt idx="28">
                  <c:v>1990-91</c:v>
                </c:pt>
                <c:pt idx="29">
                  <c:v>1991-92</c:v>
                </c:pt>
                <c:pt idx="30">
                  <c:v>1992-93</c:v>
                </c:pt>
                <c:pt idx="31">
                  <c:v>1993-94</c:v>
                </c:pt>
                <c:pt idx="32">
                  <c:v>1994-95</c:v>
                </c:pt>
                <c:pt idx="33">
                  <c:v>1995-96</c:v>
                </c:pt>
                <c:pt idx="34">
                  <c:v>1996-97</c:v>
                </c:pt>
                <c:pt idx="35">
                  <c:v>1997-98</c:v>
                </c:pt>
                <c:pt idx="36">
                  <c:v>1998-99</c:v>
                </c:pt>
                <c:pt idx="37">
                  <c:v>1999-00</c:v>
                </c:pt>
                <c:pt idx="38">
                  <c:v>2000-01</c:v>
                </c:pt>
                <c:pt idx="39">
                  <c:v>2001-02</c:v>
                </c:pt>
                <c:pt idx="40">
                  <c:v>2002-03</c:v>
                </c:pt>
                <c:pt idx="41">
                  <c:v>2003-04</c:v>
                </c:pt>
                <c:pt idx="42">
                  <c:v>2004-05</c:v>
                </c:pt>
                <c:pt idx="43">
                  <c:v>2005-06</c:v>
                </c:pt>
                <c:pt idx="44">
                  <c:v>2006-07 </c:v>
                </c:pt>
                <c:pt idx="45">
                  <c:v>2007-08</c:v>
                </c:pt>
                <c:pt idx="46">
                  <c:v>2008-09</c:v>
                </c:pt>
                <c:pt idx="47">
                  <c:v>2009-10</c:v>
                </c:pt>
                <c:pt idx="48">
                  <c:v>2010-11</c:v>
                </c:pt>
                <c:pt idx="49">
                  <c:v>2011-12</c:v>
                </c:pt>
                <c:pt idx="50">
                  <c:v>2012-13</c:v>
                </c:pt>
                <c:pt idx="51">
                  <c:v>2013-14</c:v>
                </c:pt>
              </c:strCache>
            </c:strRef>
          </c:cat>
          <c:val>
            <c:numRef>
              <c:f>Sheet2!$C$5:$C$56</c:f>
              <c:numCache>
                <c:formatCode>0.00</c:formatCode>
                <c:ptCount val="52"/>
                <c:pt idx="0">
                  <c:v>2.0000000000000052E-2</c:v>
                </c:pt>
                <c:pt idx="1">
                  <c:v>0.32000000000000101</c:v>
                </c:pt>
                <c:pt idx="2">
                  <c:v>0.5</c:v>
                </c:pt>
                <c:pt idx="3">
                  <c:v>0.60000000000000064</c:v>
                </c:pt>
                <c:pt idx="4">
                  <c:v>1.1299999999999959</c:v>
                </c:pt>
                <c:pt idx="5">
                  <c:v>1.7200000000000024</c:v>
                </c:pt>
                <c:pt idx="6">
                  <c:v>2.73</c:v>
                </c:pt>
                <c:pt idx="7">
                  <c:v>3.9099999999999997</c:v>
                </c:pt>
                <c:pt idx="8">
                  <c:v>5.8199999999999985</c:v>
                </c:pt>
                <c:pt idx="9">
                  <c:v>10.68</c:v>
                </c:pt>
                <c:pt idx="10">
                  <c:v>16.34</c:v>
                </c:pt>
                <c:pt idx="11">
                  <c:v>19.7</c:v>
                </c:pt>
                <c:pt idx="12">
                  <c:v>30.73</c:v>
                </c:pt>
                <c:pt idx="13">
                  <c:v>36.840000000000003</c:v>
                </c:pt>
                <c:pt idx="14">
                  <c:v>39.190000000000012</c:v>
                </c:pt>
                <c:pt idx="15">
                  <c:v>37.370000000000005</c:v>
                </c:pt>
                <c:pt idx="16">
                  <c:v>51.45</c:v>
                </c:pt>
                <c:pt idx="17">
                  <c:v>57.01</c:v>
                </c:pt>
                <c:pt idx="18">
                  <c:v>85.410000000000025</c:v>
                </c:pt>
                <c:pt idx="19">
                  <c:v>108.82</c:v>
                </c:pt>
                <c:pt idx="20">
                  <c:v>94.710000000000022</c:v>
                </c:pt>
                <c:pt idx="21">
                  <c:v>163.13999999999999</c:v>
                </c:pt>
                <c:pt idx="22">
                  <c:v>181.59</c:v>
                </c:pt>
                <c:pt idx="23">
                  <c:v>229.10999999999999</c:v>
                </c:pt>
                <c:pt idx="24">
                  <c:v>309.98999999999899</c:v>
                </c:pt>
                <c:pt idx="25">
                  <c:v>347.09</c:v>
                </c:pt>
                <c:pt idx="26">
                  <c:v>422.35</c:v>
                </c:pt>
                <c:pt idx="27">
                  <c:v>398.55</c:v>
                </c:pt>
                <c:pt idx="28">
                  <c:v>386.21999999999969</c:v>
                </c:pt>
                <c:pt idx="29">
                  <c:v>460.1</c:v>
                </c:pt>
                <c:pt idx="30">
                  <c:v>490.91999999999911</c:v>
                </c:pt>
                <c:pt idx="31">
                  <c:v>695.32999999999947</c:v>
                </c:pt>
                <c:pt idx="32">
                  <c:v>759.08</c:v>
                </c:pt>
                <c:pt idx="33">
                  <c:v>913.31</c:v>
                </c:pt>
                <c:pt idx="34">
                  <c:v>1061.56</c:v>
                </c:pt>
                <c:pt idx="35">
                  <c:v>1042.3699999999999</c:v>
                </c:pt>
                <c:pt idx="36">
                  <c:v>1395.87</c:v>
                </c:pt>
                <c:pt idx="37">
                  <c:v>1672.35</c:v>
                </c:pt>
                <c:pt idx="38">
                  <c:v>1885.6499999999999</c:v>
                </c:pt>
                <c:pt idx="39">
                  <c:v>1895.74</c:v>
                </c:pt>
                <c:pt idx="40">
                  <c:v>2160.0500000000002</c:v>
                </c:pt>
                <c:pt idx="41">
                  <c:v>2266.5500000000002</c:v>
                </c:pt>
                <c:pt idx="42">
                  <c:v>2534.3500000000022</c:v>
                </c:pt>
                <c:pt idx="43">
                  <c:v>2667.6</c:v>
                </c:pt>
                <c:pt idx="44">
                  <c:v>2988.66</c:v>
                </c:pt>
                <c:pt idx="45">
                  <c:v>3278</c:v>
                </c:pt>
                <c:pt idx="46">
                  <c:v>3493.57</c:v>
                </c:pt>
                <c:pt idx="47">
                  <c:v>4162.96</c:v>
                </c:pt>
                <c:pt idx="48">
                  <c:v>4482.2300000000005</c:v>
                </c:pt>
                <c:pt idx="49">
                  <c:v>3790.79</c:v>
                </c:pt>
                <c:pt idx="50">
                  <c:v>4856.28</c:v>
                </c:pt>
                <c:pt idx="51">
                  <c:v>5168.95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65824"/>
        <c:axId val="133588480"/>
      </c:lineChart>
      <c:catAx>
        <c:axId val="13356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N" sz="2400"/>
                  <a:t>Year</a:t>
                </a:r>
              </a:p>
            </c:rich>
          </c:tx>
          <c:layout>
            <c:manualLayout>
              <c:xMode val="edge"/>
              <c:yMode val="edge"/>
              <c:x val="0.85943654612617881"/>
              <c:y val="0.692624310008721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588480"/>
        <c:crosses val="autoZero"/>
        <c:auto val="1"/>
        <c:lblAlgn val="ctr"/>
        <c:lblOffset val="100"/>
        <c:tickLblSkip val="5"/>
        <c:tickMarkSkip val="4"/>
        <c:noMultiLvlLbl val="0"/>
      </c:catAx>
      <c:valAx>
        <c:axId val="133588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N" sz="2400"/>
                  <a:t>Amount in Cr.</a:t>
                </a:r>
              </a:p>
            </c:rich>
          </c:tx>
          <c:layout>
            <c:manualLayout>
              <c:xMode val="edge"/>
              <c:yMode val="edge"/>
              <c:x val="0.22056672821793741"/>
              <c:y val="8.2850443517972119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 w="25400"/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565824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Billion $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GOVT BUDGETS</c:v>
                </c:pt>
                <c:pt idx="1">
                  <c:v>COMMERCIAL REVENUES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4.1499999999999995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089728"/>
        <c:axId val="134120192"/>
        <c:axId val="0"/>
      </c:bar3DChart>
      <c:catAx>
        <c:axId val="134089728"/>
        <c:scaling>
          <c:orientation val="minMax"/>
        </c:scaling>
        <c:delete val="1"/>
        <c:axPos val="l"/>
        <c:majorTickMark val="out"/>
        <c:minorTickMark val="none"/>
        <c:tickLblPos val="none"/>
        <c:crossAx val="134120192"/>
        <c:crosses val="autoZero"/>
        <c:auto val="1"/>
        <c:lblAlgn val="ctr"/>
        <c:lblOffset val="100"/>
        <c:noMultiLvlLbl val="0"/>
      </c:catAx>
      <c:valAx>
        <c:axId val="134120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08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CACF8-20B6-406B-8AF7-70D2006B990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78F6C3D-C7A0-485E-A6DF-615A4E0006F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/>
            <a:t>Components</a:t>
          </a:r>
          <a:endParaRPr lang="en-IN" sz="2400" b="1" dirty="0"/>
        </a:p>
      </dgm:t>
    </dgm:pt>
    <dgm:pt modelId="{74FDD3D8-D4C2-42A7-BC41-5CAD9C0C3B37}" type="parTrans" cxnId="{FAE1C454-5688-4ABD-9D0E-67F8C4F9762F}">
      <dgm:prSet/>
      <dgm:spPr/>
      <dgm:t>
        <a:bodyPr/>
        <a:lstStyle/>
        <a:p>
          <a:endParaRPr lang="en-IN" sz="2400" b="1">
            <a:solidFill>
              <a:schemeClr val="tx1"/>
            </a:solidFill>
          </a:endParaRPr>
        </a:p>
      </dgm:t>
    </dgm:pt>
    <dgm:pt modelId="{A8217FD7-EDEE-4D79-8910-BDC813337196}" type="sibTrans" cxnId="{FAE1C454-5688-4ABD-9D0E-67F8C4F9762F}">
      <dgm:prSet/>
      <dgm:spPr/>
      <dgm:t>
        <a:bodyPr/>
        <a:lstStyle/>
        <a:p>
          <a:endParaRPr lang="en-IN" sz="2400" b="1">
            <a:solidFill>
              <a:schemeClr val="tx1"/>
            </a:solidFill>
          </a:endParaRPr>
        </a:p>
      </dgm:t>
    </dgm:pt>
    <dgm:pt modelId="{920A05ED-F5E7-47E3-93EF-BFC27F68A95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dirty="0" smtClean="0"/>
            <a:t>Subsystem  /equipment</a:t>
          </a:r>
          <a:endParaRPr lang="en-IN" sz="2400" b="1" dirty="0"/>
        </a:p>
      </dgm:t>
    </dgm:pt>
    <dgm:pt modelId="{7A5E2166-BEF4-4811-A61B-431612E16B46}" type="parTrans" cxnId="{F716BF69-6E51-4FD5-A835-10263252D948}">
      <dgm:prSet/>
      <dgm:spPr/>
      <dgm:t>
        <a:bodyPr/>
        <a:lstStyle/>
        <a:p>
          <a:endParaRPr lang="en-IN" sz="2400" b="1">
            <a:solidFill>
              <a:schemeClr val="tx1"/>
            </a:solidFill>
          </a:endParaRPr>
        </a:p>
      </dgm:t>
    </dgm:pt>
    <dgm:pt modelId="{3E09335C-F546-49CD-B757-129C240EC4A0}" type="sibTrans" cxnId="{F716BF69-6E51-4FD5-A835-10263252D948}">
      <dgm:prSet/>
      <dgm:spPr/>
      <dgm:t>
        <a:bodyPr/>
        <a:lstStyle/>
        <a:p>
          <a:endParaRPr lang="en-IN" sz="2400" b="1">
            <a:solidFill>
              <a:schemeClr val="tx1"/>
            </a:solidFill>
          </a:endParaRPr>
        </a:p>
      </dgm:t>
    </dgm:pt>
    <dgm:pt modelId="{0BEF854F-4ED8-4739-A41D-418477D8DEB1}">
      <dgm:prSet phldrT="[Text]" custT="1"/>
      <dgm:spPr/>
      <dgm:t>
        <a:bodyPr/>
        <a:lstStyle/>
        <a:p>
          <a:r>
            <a:rPr lang="en-US" sz="2400" b="1" dirty="0" smtClean="0"/>
            <a:t>System</a:t>
          </a:r>
          <a:endParaRPr lang="en-IN" sz="2400" b="1" dirty="0"/>
        </a:p>
      </dgm:t>
    </dgm:pt>
    <dgm:pt modelId="{87BAC774-74DC-4CAC-983E-BD51973CABC3}" type="parTrans" cxnId="{807C0A65-360D-4F54-837A-9D6127D351B1}">
      <dgm:prSet/>
      <dgm:spPr/>
      <dgm:t>
        <a:bodyPr/>
        <a:lstStyle/>
        <a:p>
          <a:endParaRPr lang="en-IN" sz="2400" b="1">
            <a:solidFill>
              <a:schemeClr val="tx1"/>
            </a:solidFill>
          </a:endParaRPr>
        </a:p>
      </dgm:t>
    </dgm:pt>
    <dgm:pt modelId="{2BBBB8F5-1488-430C-9555-769407503DF4}" type="sibTrans" cxnId="{807C0A65-360D-4F54-837A-9D6127D351B1}">
      <dgm:prSet/>
      <dgm:spPr/>
      <dgm:t>
        <a:bodyPr/>
        <a:lstStyle/>
        <a:p>
          <a:endParaRPr lang="en-IN" sz="2400" b="1">
            <a:solidFill>
              <a:schemeClr val="tx1"/>
            </a:solidFill>
          </a:endParaRPr>
        </a:p>
      </dgm:t>
    </dgm:pt>
    <dgm:pt modelId="{72FBF696-9AA4-4846-95BE-3A5B685879B4}">
      <dgm:prSet custT="1"/>
      <dgm:spPr>
        <a:gradFill rotWithShape="0">
          <a:gsLst>
            <a:gs pos="0">
              <a:srgbClr val="92D050"/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2400" b="1" dirty="0" smtClean="0"/>
            <a:t>Operations</a:t>
          </a:r>
          <a:endParaRPr lang="en-IN" sz="2400" b="1" dirty="0"/>
        </a:p>
      </dgm:t>
    </dgm:pt>
    <dgm:pt modelId="{FDD1BBC0-5F95-4ACD-928E-F6C12FE4DBAA}" type="parTrans" cxnId="{B330ACF1-E3A7-4874-978D-6A98E4527B3B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5E01FFAB-A0B9-4501-8291-2FB2597C10C0}" type="sibTrans" cxnId="{B330ACF1-E3A7-4874-978D-6A98E4527B3B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CE6A66CB-EB21-49D0-BFF9-789282DA13AA}" type="pres">
      <dgm:prSet presAssocID="{896CACF8-20B6-406B-8AF7-70D2006B990A}" presName="Name0" presStyleCnt="0">
        <dgm:presLayoutVars>
          <dgm:dir/>
          <dgm:animLvl val="lvl"/>
          <dgm:resizeHandles val="exact"/>
        </dgm:presLayoutVars>
      </dgm:prSet>
      <dgm:spPr/>
    </dgm:pt>
    <dgm:pt modelId="{6CB60FB4-0B95-4A6E-A190-1E40C9AC1F6F}" type="pres">
      <dgm:prSet presAssocID="{278F6C3D-C7A0-485E-A6DF-615A4E0006FD}" presName="parTxOnly" presStyleLbl="node1" presStyleIdx="0" presStyleCnt="4" custScaleX="168699" custScaleY="96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3F6B77-D792-4334-9B57-45D3F121FC5D}" type="pres">
      <dgm:prSet presAssocID="{A8217FD7-EDEE-4D79-8910-BDC813337196}" presName="parTxOnlySpace" presStyleCnt="0"/>
      <dgm:spPr/>
    </dgm:pt>
    <dgm:pt modelId="{C1AFEF05-C12A-4110-847C-4297C98E09DC}" type="pres">
      <dgm:prSet presAssocID="{920A05ED-F5E7-47E3-93EF-BFC27F68A951}" presName="parTxOnly" presStyleLbl="node1" presStyleIdx="1" presStyleCnt="4" custScaleX="151867" custLinFactNeighborX="14018" custLinFactNeighborY="-4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33DD9F-8D0C-4B5D-BA49-A69EC45257E1}" type="pres">
      <dgm:prSet presAssocID="{3E09335C-F546-49CD-B757-129C240EC4A0}" presName="parTxOnlySpace" presStyleCnt="0"/>
      <dgm:spPr/>
    </dgm:pt>
    <dgm:pt modelId="{CAAFAA92-0172-4F19-BD2E-F337F5080F83}" type="pres">
      <dgm:prSet presAssocID="{0BEF854F-4ED8-4739-A41D-418477D8DEB1}" presName="parTxOnly" presStyleLbl="node1" presStyleIdx="2" presStyleCnt="4" custScaleX="112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625609-BB23-4311-ACCF-88D09535755D}" type="pres">
      <dgm:prSet presAssocID="{2BBBB8F5-1488-430C-9555-769407503DF4}" presName="parTxOnlySpace" presStyleCnt="0"/>
      <dgm:spPr/>
    </dgm:pt>
    <dgm:pt modelId="{1D2B0557-3525-4539-AD55-48A82E6DF7D2}" type="pres">
      <dgm:prSet presAssocID="{72FBF696-9AA4-4846-95BE-3A5B685879B4}" presName="parTxOnly" presStyleLbl="node1" presStyleIdx="3" presStyleCnt="4" custScaleX="152710" custScaleY="109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A1F7EB-CBF2-472F-9121-EE0CD97EC7AA}" type="presOf" srcId="{896CACF8-20B6-406B-8AF7-70D2006B990A}" destId="{CE6A66CB-EB21-49D0-BFF9-789282DA13AA}" srcOrd="0" destOrd="0" presId="urn:microsoft.com/office/officeart/2005/8/layout/chevron1"/>
    <dgm:cxn modelId="{68F979D7-512B-458D-B359-232961D3EB07}" type="presOf" srcId="{920A05ED-F5E7-47E3-93EF-BFC27F68A951}" destId="{C1AFEF05-C12A-4110-847C-4297C98E09DC}" srcOrd="0" destOrd="0" presId="urn:microsoft.com/office/officeart/2005/8/layout/chevron1"/>
    <dgm:cxn modelId="{A5165CB4-8EDC-4719-9048-66D0294F6250}" type="presOf" srcId="{0BEF854F-4ED8-4739-A41D-418477D8DEB1}" destId="{CAAFAA92-0172-4F19-BD2E-F337F5080F83}" srcOrd="0" destOrd="0" presId="urn:microsoft.com/office/officeart/2005/8/layout/chevron1"/>
    <dgm:cxn modelId="{FAE1C454-5688-4ABD-9D0E-67F8C4F9762F}" srcId="{896CACF8-20B6-406B-8AF7-70D2006B990A}" destId="{278F6C3D-C7A0-485E-A6DF-615A4E0006FD}" srcOrd="0" destOrd="0" parTransId="{74FDD3D8-D4C2-42A7-BC41-5CAD9C0C3B37}" sibTransId="{A8217FD7-EDEE-4D79-8910-BDC813337196}"/>
    <dgm:cxn modelId="{3B30E673-F483-4D40-A9EC-CBDC88DD0D02}" type="presOf" srcId="{278F6C3D-C7A0-485E-A6DF-615A4E0006FD}" destId="{6CB60FB4-0B95-4A6E-A190-1E40C9AC1F6F}" srcOrd="0" destOrd="0" presId="urn:microsoft.com/office/officeart/2005/8/layout/chevron1"/>
    <dgm:cxn modelId="{A4D8C607-DF63-4266-A914-833965DAE026}" type="presOf" srcId="{72FBF696-9AA4-4846-95BE-3A5B685879B4}" destId="{1D2B0557-3525-4539-AD55-48A82E6DF7D2}" srcOrd="0" destOrd="0" presId="urn:microsoft.com/office/officeart/2005/8/layout/chevron1"/>
    <dgm:cxn modelId="{807C0A65-360D-4F54-837A-9D6127D351B1}" srcId="{896CACF8-20B6-406B-8AF7-70D2006B990A}" destId="{0BEF854F-4ED8-4739-A41D-418477D8DEB1}" srcOrd="2" destOrd="0" parTransId="{87BAC774-74DC-4CAC-983E-BD51973CABC3}" sibTransId="{2BBBB8F5-1488-430C-9555-769407503DF4}"/>
    <dgm:cxn modelId="{F716BF69-6E51-4FD5-A835-10263252D948}" srcId="{896CACF8-20B6-406B-8AF7-70D2006B990A}" destId="{920A05ED-F5E7-47E3-93EF-BFC27F68A951}" srcOrd="1" destOrd="0" parTransId="{7A5E2166-BEF4-4811-A61B-431612E16B46}" sibTransId="{3E09335C-F546-49CD-B757-129C240EC4A0}"/>
    <dgm:cxn modelId="{B330ACF1-E3A7-4874-978D-6A98E4527B3B}" srcId="{896CACF8-20B6-406B-8AF7-70D2006B990A}" destId="{72FBF696-9AA4-4846-95BE-3A5B685879B4}" srcOrd="3" destOrd="0" parTransId="{FDD1BBC0-5F95-4ACD-928E-F6C12FE4DBAA}" sibTransId="{5E01FFAB-A0B9-4501-8291-2FB2597C10C0}"/>
    <dgm:cxn modelId="{5245D501-68F7-46DE-AC6D-157ADB020687}" type="presParOf" srcId="{CE6A66CB-EB21-49D0-BFF9-789282DA13AA}" destId="{6CB60FB4-0B95-4A6E-A190-1E40C9AC1F6F}" srcOrd="0" destOrd="0" presId="urn:microsoft.com/office/officeart/2005/8/layout/chevron1"/>
    <dgm:cxn modelId="{015FB095-258B-480D-8372-5C48478F9646}" type="presParOf" srcId="{CE6A66CB-EB21-49D0-BFF9-789282DA13AA}" destId="{C63F6B77-D792-4334-9B57-45D3F121FC5D}" srcOrd="1" destOrd="0" presId="urn:microsoft.com/office/officeart/2005/8/layout/chevron1"/>
    <dgm:cxn modelId="{A200E54D-BAF9-4A7D-ADB1-1C9FAF95EBA6}" type="presParOf" srcId="{CE6A66CB-EB21-49D0-BFF9-789282DA13AA}" destId="{C1AFEF05-C12A-4110-847C-4297C98E09DC}" srcOrd="2" destOrd="0" presId="urn:microsoft.com/office/officeart/2005/8/layout/chevron1"/>
    <dgm:cxn modelId="{EB6E5D27-2533-4260-81EA-9DE41CA7E1A9}" type="presParOf" srcId="{CE6A66CB-EB21-49D0-BFF9-789282DA13AA}" destId="{2B33DD9F-8D0C-4B5D-BA49-A69EC45257E1}" srcOrd="3" destOrd="0" presId="urn:microsoft.com/office/officeart/2005/8/layout/chevron1"/>
    <dgm:cxn modelId="{B7147A88-A1AA-43A1-B9BD-E82787246072}" type="presParOf" srcId="{CE6A66CB-EB21-49D0-BFF9-789282DA13AA}" destId="{CAAFAA92-0172-4F19-BD2E-F337F5080F83}" srcOrd="4" destOrd="0" presId="urn:microsoft.com/office/officeart/2005/8/layout/chevron1"/>
    <dgm:cxn modelId="{FD0FBB26-C7B4-43D4-B481-1B5BBAC4FFF2}" type="presParOf" srcId="{CE6A66CB-EB21-49D0-BFF9-789282DA13AA}" destId="{37625609-BB23-4311-ACCF-88D09535755D}" srcOrd="5" destOrd="0" presId="urn:microsoft.com/office/officeart/2005/8/layout/chevron1"/>
    <dgm:cxn modelId="{1E4B4ACA-A5E5-413B-B51D-3C90F66E1C52}" type="presParOf" srcId="{CE6A66CB-EB21-49D0-BFF9-789282DA13AA}" destId="{1D2B0557-3525-4539-AD55-48A82E6DF7D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6A132-8DED-4C81-A3A8-082D919254A7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</dgm:pt>
    <dgm:pt modelId="{D80A92A4-3EBB-484B-8BAC-4C53E91E7D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>
              <a:latin typeface="+mn-lt"/>
            </a:rPr>
            <a:t>High </a:t>
          </a:r>
          <a:r>
            <a:rPr lang="en-US" sz="2400" b="1" dirty="0" err="1" smtClean="0">
              <a:latin typeface="+mn-lt"/>
            </a:rPr>
            <a:t>rel</a:t>
          </a:r>
          <a:r>
            <a:rPr lang="en-US" sz="2400" b="1" dirty="0" smtClean="0">
              <a:latin typeface="+mn-lt"/>
            </a:rPr>
            <a:t> electronic, electric parts</a:t>
          </a:r>
          <a:endParaRPr lang="en-IN" sz="2400" b="1" dirty="0">
            <a:latin typeface="+mn-lt"/>
          </a:endParaRPr>
        </a:p>
      </dgm:t>
    </dgm:pt>
    <dgm:pt modelId="{9C63A5DF-49C7-4A41-A6F3-70AFB0ACFEA6}" type="parTrans" cxnId="{1A3A6D2C-269E-45FD-9D52-65DA4AC00506}">
      <dgm:prSet/>
      <dgm:spPr/>
      <dgm:t>
        <a:bodyPr/>
        <a:lstStyle/>
        <a:p>
          <a:endParaRPr lang="en-IN" b="1">
            <a:solidFill>
              <a:schemeClr val="tx1"/>
            </a:solidFill>
            <a:latin typeface="+mn-lt"/>
          </a:endParaRPr>
        </a:p>
      </dgm:t>
    </dgm:pt>
    <dgm:pt modelId="{72C27750-BC3A-4F3B-A61C-B064F77B1353}" type="sibTrans" cxnId="{1A3A6D2C-269E-45FD-9D52-65DA4AC00506}">
      <dgm:prSet/>
      <dgm:spPr/>
      <dgm:t>
        <a:bodyPr/>
        <a:lstStyle/>
        <a:p>
          <a:endParaRPr lang="en-IN" b="1">
            <a:solidFill>
              <a:schemeClr val="tx1"/>
            </a:solidFill>
            <a:latin typeface="+mn-lt"/>
          </a:endParaRPr>
        </a:p>
      </dgm:t>
    </dgm:pt>
    <dgm:pt modelId="{8ABF0C12-3D52-470B-9ACD-4FF3B30A1499}">
      <dgm:prSet phldrT="[Text]" custT="1"/>
      <dgm:spPr>
        <a:gradFill rotWithShape="0">
          <a:gsLst>
            <a:gs pos="0">
              <a:srgbClr val="92D05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b="1" dirty="0" smtClean="0">
              <a:latin typeface="+mn-lt"/>
            </a:rPr>
            <a:t>Polymers  chemicals, composites</a:t>
          </a:r>
          <a:endParaRPr lang="en-IN" sz="1600" b="1" dirty="0">
            <a:latin typeface="+mn-lt"/>
          </a:endParaRPr>
        </a:p>
      </dgm:t>
    </dgm:pt>
    <dgm:pt modelId="{796872EF-2E90-48DA-8C11-F41562F4603D}" type="parTrans" cxnId="{172212F1-7A43-4B59-8C8D-CD9CC7EF65D2}">
      <dgm:prSet/>
      <dgm:spPr/>
      <dgm:t>
        <a:bodyPr/>
        <a:lstStyle/>
        <a:p>
          <a:endParaRPr lang="en-IN" b="1">
            <a:solidFill>
              <a:schemeClr val="tx1"/>
            </a:solidFill>
            <a:latin typeface="+mn-lt"/>
          </a:endParaRPr>
        </a:p>
      </dgm:t>
    </dgm:pt>
    <dgm:pt modelId="{72DEA206-778D-4657-B714-BE0621B28078}" type="sibTrans" cxnId="{172212F1-7A43-4B59-8C8D-CD9CC7EF65D2}">
      <dgm:prSet/>
      <dgm:spPr/>
      <dgm:t>
        <a:bodyPr/>
        <a:lstStyle/>
        <a:p>
          <a:endParaRPr lang="en-IN" b="1">
            <a:solidFill>
              <a:schemeClr val="tx1"/>
            </a:solidFill>
            <a:latin typeface="+mn-lt"/>
          </a:endParaRPr>
        </a:p>
      </dgm:t>
    </dgm:pt>
    <dgm:pt modelId="{753C69BE-74F8-4BB7-B818-D74D5B81A341}">
      <dgm:prSet phldrT="[Text]" custT="1"/>
      <dgm:spPr>
        <a:gradFill rotWithShape="0">
          <a:gsLst>
            <a:gs pos="0">
              <a:srgbClr val="92D05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b="1" dirty="0" smtClean="0">
              <a:latin typeface="+mn-lt"/>
            </a:rPr>
            <a:t>Metals, alloys</a:t>
          </a:r>
          <a:endParaRPr lang="en-IN" sz="2000" b="1" dirty="0">
            <a:latin typeface="+mn-lt"/>
          </a:endParaRPr>
        </a:p>
      </dgm:t>
    </dgm:pt>
    <dgm:pt modelId="{B86B3357-1854-48C7-9BA2-72C8D1FA567C}" type="parTrans" cxnId="{4D2F1D92-CFDE-40C4-8431-F76D325314D4}">
      <dgm:prSet/>
      <dgm:spPr/>
      <dgm:t>
        <a:bodyPr/>
        <a:lstStyle/>
        <a:p>
          <a:endParaRPr lang="en-IN" b="1">
            <a:solidFill>
              <a:schemeClr val="tx1"/>
            </a:solidFill>
            <a:latin typeface="+mn-lt"/>
          </a:endParaRPr>
        </a:p>
      </dgm:t>
    </dgm:pt>
    <dgm:pt modelId="{B48F7213-14C4-4FB2-AC29-3682F739C288}" type="sibTrans" cxnId="{4D2F1D92-CFDE-40C4-8431-F76D325314D4}">
      <dgm:prSet/>
      <dgm:spPr/>
      <dgm:t>
        <a:bodyPr/>
        <a:lstStyle/>
        <a:p>
          <a:endParaRPr lang="en-IN" b="1">
            <a:solidFill>
              <a:schemeClr val="tx1"/>
            </a:solidFill>
            <a:latin typeface="+mn-lt"/>
          </a:endParaRPr>
        </a:p>
      </dgm:t>
    </dgm:pt>
    <dgm:pt modelId="{1AEAD901-8EBD-4E41-9A18-6837962893C6}" type="pres">
      <dgm:prSet presAssocID="{B0B6A132-8DED-4C81-A3A8-082D919254A7}" presName="Name0" presStyleCnt="0">
        <dgm:presLayoutVars>
          <dgm:dir/>
          <dgm:animLvl val="lvl"/>
          <dgm:resizeHandles val="exact"/>
        </dgm:presLayoutVars>
      </dgm:prSet>
      <dgm:spPr/>
    </dgm:pt>
    <dgm:pt modelId="{85E59424-59F2-47FE-9DF1-339CF7F6E73B}" type="pres">
      <dgm:prSet presAssocID="{D80A92A4-3EBB-484B-8BAC-4C53E91E7D34}" presName="parTxOnly" presStyleLbl="node1" presStyleIdx="0" presStyleCnt="3" custScaleX="111960" custLinFactNeighborX="-970" custLinFactNeighborY="-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537B7E-79E9-468E-B1E9-914818EE6D93}" type="pres">
      <dgm:prSet presAssocID="{72C27750-BC3A-4F3B-A61C-B064F77B1353}" presName="parTxOnlySpace" presStyleCnt="0"/>
      <dgm:spPr/>
    </dgm:pt>
    <dgm:pt modelId="{B47B2B4E-93E8-4F8D-895E-828B4B55F05E}" type="pres">
      <dgm:prSet presAssocID="{8ABF0C12-3D52-470B-9ACD-4FF3B30A149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626FD3-AAD8-4BF3-B01F-15BBB4E27EA7}" type="pres">
      <dgm:prSet presAssocID="{72DEA206-778D-4657-B714-BE0621B28078}" presName="parTxOnlySpace" presStyleCnt="0"/>
      <dgm:spPr/>
    </dgm:pt>
    <dgm:pt modelId="{EE8663D0-2EAC-4CD3-A4CD-322AE3D3B5D3}" type="pres">
      <dgm:prSet presAssocID="{753C69BE-74F8-4BB7-B818-D74D5B81A34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63D944-D83B-42B8-87CA-DE92125E3758}" type="presOf" srcId="{8ABF0C12-3D52-470B-9ACD-4FF3B30A1499}" destId="{B47B2B4E-93E8-4F8D-895E-828B4B55F05E}" srcOrd="0" destOrd="0" presId="urn:microsoft.com/office/officeart/2005/8/layout/chevron1"/>
    <dgm:cxn modelId="{172212F1-7A43-4B59-8C8D-CD9CC7EF65D2}" srcId="{B0B6A132-8DED-4C81-A3A8-082D919254A7}" destId="{8ABF0C12-3D52-470B-9ACD-4FF3B30A1499}" srcOrd="1" destOrd="0" parTransId="{796872EF-2E90-48DA-8C11-F41562F4603D}" sibTransId="{72DEA206-778D-4657-B714-BE0621B28078}"/>
    <dgm:cxn modelId="{4D2F1D92-CFDE-40C4-8431-F76D325314D4}" srcId="{B0B6A132-8DED-4C81-A3A8-082D919254A7}" destId="{753C69BE-74F8-4BB7-B818-D74D5B81A341}" srcOrd="2" destOrd="0" parTransId="{B86B3357-1854-48C7-9BA2-72C8D1FA567C}" sibTransId="{B48F7213-14C4-4FB2-AC29-3682F739C288}"/>
    <dgm:cxn modelId="{1A3A6D2C-269E-45FD-9D52-65DA4AC00506}" srcId="{B0B6A132-8DED-4C81-A3A8-082D919254A7}" destId="{D80A92A4-3EBB-484B-8BAC-4C53E91E7D34}" srcOrd="0" destOrd="0" parTransId="{9C63A5DF-49C7-4A41-A6F3-70AFB0ACFEA6}" sibTransId="{72C27750-BC3A-4F3B-A61C-B064F77B1353}"/>
    <dgm:cxn modelId="{E3A233F1-1F01-4BBD-955A-F725DCB938DA}" type="presOf" srcId="{753C69BE-74F8-4BB7-B818-D74D5B81A341}" destId="{EE8663D0-2EAC-4CD3-A4CD-322AE3D3B5D3}" srcOrd="0" destOrd="0" presId="urn:microsoft.com/office/officeart/2005/8/layout/chevron1"/>
    <dgm:cxn modelId="{CD9846D6-C1A2-43B7-BB75-4791B910152B}" type="presOf" srcId="{B0B6A132-8DED-4C81-A3A8-082D919254A7}" destId="{1AEAD901-8EBD-4E41-9A18-6837962893C6}" srcOrd="0" destOrd="0" presId="urn:microsoft.com/office/officeart/2005/8/layout/chevron1"/>
    <dgm:cxn modelId="{DA119272-8152-41E9-A387-A349440E7CA7}" type="presOf" srcId="{D80A92A4-3EBB-484B-8BAC-4C53E91E7D34}" destId="{85E59424-59F2-47FE-9DF1-339CF7F6E73B}" srcOrd="0" destOrd="0" presId="urn:microsoft.com/office/officeart/2005/8/layout/chevron1"/>
    <dgm:cxn modelId="{A56E72D1-3F9D-45EB-B0CC-F213B380F40D}" type="presParOf" srcId="{1AEAD901-8EBD-4E41-9A18-6837962893C6}" destId="{85E59424-59F2-47FE-9DF1-339CF7F6E73B}" srcOrd="0" destOrd="0" presId="urn:microsoft.com/office/officeart/2005/8/layout/chevron1"/>
    <dgm:cxn modelId="{DFD6D317-6EC3-47CD-A940-BBCFAF7B1F79}" type="presParOf" srcId="{1AEAD901-8EBD-4E41-9A18-6837962893C6}" destId="{44537B7E-79E9-468E-B1E9-914818EE6D93}" srcOrd="1" destOrd="0" presId="urn:microsoft.com/office/officeart/2005/8/layout/chevron1"/>
    <dgm:cxn modelId="{4EBF0D47-737C-4D16-AFED-8E97A04DAFAD}" type="presParOf" srcId="{1AEAD901-8EBD-4E41-9A18-6837962893C6}" destId="{B47B2B4E-93E8-4F8D-895E-828B4B55F05E}" srcOrd="2" destOrd="0" presId="urn:microsoft.com/office/officeart/2005/8/layout/chevron1"/>
    <dgm:cxn modelId="{BDB25AF8-8399-4179-831D-3CFD9E6F80B1}" type="presParOf" srcId="{1AEAD901-8EBD-4E41-9A18-6837962893C6}" destId="{60626FD3-AAD8-4BF3-B01F-15BBB4E27EA7}" srcOrd="3" destOrd="0" presId="urn:microsoft.com/office/officeart/2005/8/layout/chevron1"/>
    <dgm:cxn modelId="{BFC0A0B0-75E8-4516-8FB1-EDE42DFD7D19}" type="presParOf" srcId="{1AEAD901-8EBD-4E41-9A18-6837962893C6}" destId="{EE8663D0-2EAC-4CD3-A4CD-322AE3D3B5D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6A132-8DED-4C81-A3A8-082D919254A7}" type="doc">
      <dgm:prSet loTypeId="urn:microsoft.com/office/officeart/2005/8/layout/chevron1" loCatId="process" qsTypeId="urn:microsoft.com/office/officeart/2005/8/quickstyle/3d2" qsCatId="3D" csTypeId="urn:microsoft.com/office/officeart/2005/8/colors/accent2_3" csCatId="accent2" phldr="1"/>
      <dgm:spPr/>
    </dgm:pt>
    <dgm:pt modelId="{D80A92A4-3EBB-484B-8BAC-4C53E91E7D34}">
      <dgm:prSet phldrT="[Text]"/>
      <dgm:spPr>
        <a:gradFill rotWithShape="0">
          <a:gsLst>
            <a:gs pos="0">
              <a:srgbClr val="92D050"/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Applications</a:t>
          </a:r>
        </a:p>
        <a:p>
          <a:r>
            <a:rPr lang="en-US" b="1" dirty="0" smtClean="0"/>
            <a:t>G to B</a:t>
          </a:r>
          <a:endParaRPr lang="en-IN" b="1" dirty="0"/>
        </a:p>
      </dgm:t>
    </dgm:pt>
    <dgm:pt modelId="{9C63A5DF-49C7-4A41-A6F3-70AFB0ACFEA6}" type="parTrans" cxnId="{1A3A6D2C-269E-45FD-9D52-65DA4AC0050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2C27750-BC3A-4F3B-A61C-B064F77B1353}" type="sibTrans" cxnId="{1A3A6D2C-269E-45FD-9D52-65DA4AC0050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8ABF0C12-3D52-470B-9ACD-4FF3B30A1499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Applications</a:t>
          </a:r>
        </a:p>
        <a:p>
          <a:r>
            <a:rPr lang="en-US" b="1" dirty="0" smtClean="0"/>
            <a:t>B to C </a:t>
          </a:r>
          <a:endParaRPr lang="en-IN" b="1" dirty="0"/>
        </a:p>
      </dgm:t>
    </dgm:pt>
    <dgm:pt modelId="{796872EF-2E90-48DA-8C11-F41562F4603D}" type="parTrans" cxnId="{172212F1-7A43-4B59-8C8D-CD9CC7EF65D2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2DEA206-778D-4657-B714-BE0621B28078}" type="sibTrans" cxnId="{172212F1-7A43-4B59-8C8D-CD9CC7EF65D2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53C69BE-74F8-4BB7-B818-D74D5B81A341}">
      <dgm:prSet phldrT="[Text]"/>
      <dgm:spPr>
        <a:gradFill rotWithShape="0">
          <a:gsLst>
            <a:gs pos="0">
              <a:srgbClr val="FF0000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Applications</a:t>
          </a:r>
        </a:p>
        <a:p>
          <a:r>
            <a:rPr lang="en-US" b="1" dirty="0" smtClean="0"/>
            <a:t>B to G</a:t>
          </a:r>
          <a:endParaRPr lang="en-IN" b="1" dirty="0"/>
        </a:p>
      </dgm:t>
    </dgm:pt>
    <dgm:pt modelId="{B86B3357-1854-48C7-9BA2-72C8D1FA567C}" type="parTrans" cxnId="{4D2F1D92-CFDE-40C4-8431-F76D325314D4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B48F7213-14C4-4FB2-AC29-3682F739C288}" type="sibTrans" cxnId="{4D2F1D92-CFDE-40C4-8431-F76D325314D4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AEAD901-8EBD-4E41-9A18-6837962893C6}" type="pres">
      <dgm:prSet presAssocID="{B0B6A132-8DED-4C81-A3A8-082D919254A7}" presName="Name0" presStyleCnt="0">
        <dgm:presLayoutVars>
          <dgm:dir/>
          <dgm:animLvl val="lvl"/>
          <dgm:resizeHandles val="exact"/>
        </dgm:presLayoutVars>
      </dgm:prSet>
      <dgm:spPr/>
    </dgm:pt>
    <dgm:pt modelId="{85E59424-59F2-47FE-9DF1-339CF7F6E73B}" type="pres">
      <dgm:prSet presAssocID="{D80A92A4-3EBB-484B-8BAC-4C53E91E7D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537B7E-79E9-468E-B1E9-914818EE6D93}" type="pres">
      <dgm:prSet presAssocID="{72C27750-BC3A-4F3B-A61C-B064F77B1353}" presName="parTxOnlySpace" presStyleCnt="0"/>
      <dgm:spPr/>
    </dgm:pt>
    <dgm:pt modelId="{B47B2B4E-93E8-4F8D-895E-828B4B55F05E}" type="pres">
      <dgm:prSet presAssocID="{8ABF0C12-3D52-470B-9ACD-4FF3B30A149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626FD3-AAD8-4BF3-B01F-15BBB4E27EA7}" type="pres">
      <dgm:prSet presAssocID="{72DEA206-778D-4657-B714-BE0621B28078}" presName="parTxOnlySpace" presStyleCnt="0"/>
      <dgm:spPr/>
    </dgm:pt>
    <dgm:pt modelId="{EE8663D0-2EAC-4CD3-A4CD-322AE3D3B5D3}" type="pres">
      <dgm:prSet presAssocID="{753C69BE-74F8-4BB7-B818-D74D5B81A341}" presName="parTxOnly" presStyleLbl="node1" presStyleIdx="2" presStyleCnt="3" custLinFactNeighborX="15058" custLinFactNeighborY="1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3283117-9D35-445D-91FD-70419A6E78BC}" type="presOf" srcId="{D80A92A4-3EBB-484B-8BAC-4C53E91E7D34}" destId="{85E59424-59F2-47FE-9DF1-339CF7F6E73B}" srcOrd="0" destOrd="0" presId="urn:microsoft.com/office/officeart/2005/8/layout/chevron1"/>
    <dgm:cxn modelId="{172212F1-7A43-4B59-8C8D-CD9CC7EF65D2}" srcId="{B0B6A132-8DED-4C81-A3A8-082D919254A7}" destId="{8ABF0C12-3D52-470B-9ACD-4FF3B30A1499}" srcOrd="1" destOrd="0" parTransId="{796872EF-2E90-48DA-8C11-F41562F4603D}" sibTransId="{72DEA206-778D-4657-B714-BE0621B28078}"/>
    <dgm:cxn modelId="{2A988DC4-E9C2-46DD-8D96-190D12A06537}" type="presOf" srcId="{753C69BE-74F8-4BB7-B818-D74D5B81A341}" destId="{EE8663D0-2EAC-4CD3-A4CD-322AE3D3B5D3}" srcOrd="0" destOrd="0" presId="urn:microsoft.com/office/officeart/2005/8/layout/chevron1"/>
    <dgm:cxn modelId="{4D2F1D92-CFDE-40C4-8431-F76D325314D4}" srcId="{B0B6A132-8DED-4C81-A3A8-082D919254A7}" destId="{753C69BE-74F8-4BB7-B818-D74D5B81A341}" srcOrd="2" destOrd="0" parTransId="{B86B3357-1854-48C7-9BA2-72C8D1FA567C}" sibTransId="{B48F7213-14C4-4FB2-AC29-3682F739C288}"/>
    <dgm:cxn modelId="{1A3A6D2C-269E-45FD-9D52-65DA4AC00506}" srcId="{B0B6A132-8DED-4C81-A3A8-082D919254A7}" destId="{D80A92A4-3EBB-484B-8BAC-4C53E91E7D34}" srcOrd="0" destOrd="0" parTransId="{9C63A5DF-49C7-4A41-A6F3-70AFB0ACFEA6}" sibTransId="{72C27750-BC3A-4F3B-A61C-B064F77B1353}"/>
    <dgm:cxn modelId="{64E1CD7A-1187-46D4-83C1-1876D4A2F6D2}" type="presOf" srcId="{8ABF0C12-3D52-470B-9ACD-4FF3B30A1499}" destId="{B47B2B4E-93E8-4F8D-895E-828B4B55F05E}" srcOrd="0" destOrd="0" presId="urn:microsoft.com/office/officeart/2005/8/layout/chevron1"/>
    <dgm:cxn modelId="{EB0BACE5-90BD-40B6-B76B-7A729E57AA0A}" type="presOf" srcId="{B0B6A132-8DED-4C81-A3A8-082D919254A7}" destId="{1AEAD901-8EBD-4E41-9A18-6837962893C6}" srcOrd="0" destOrd="0" presId="urn:microsoft.com/office/officeart/2005/8/layout/chevron1"/>
    <dgm:cxn modelId="{2B01D7D1-0E24-4AD6-AFF9-0FAE4CD58C11}" type="presParOf" srcId="{1AEAD901-8EBD-4E41-9A18-6837962893C6}" destId="{85E59424-59F2-47FE-9DF1-339CF7F6E73B}" srcOrd="0" destOrd="0" presId="urn:microsoft.com/office/officeart/2005/8/layout/chevron1"/>
    <dgm:cxn modelId="{69FD6031-2F42-477C-85C9-8F9CB9A09995}" type="presParOf" srcId="{1AEAD901-8EBD-4E41-9A18-6837962893C6}" destId="{44537B7E-79E9-468E-B1E9-914818EE6D93}" srcOrd="1" destOrd="0" presId="urn:microsoft.com/office/officeart/2005/8/layout/chevron1"/>
    <dgm:cxn modelId="{FCFB9864-8CAB-49CC-8DA3-9B108C8A31A3}" type="presParOf" srcId="{1AEAD901-8EBD-4E41-9A18-6837962893C6}" destId="{B47B2B4E-93E8-4F8D-895E-828B4B55F05E}" srcOrd="2" destOrd="0" presId="urn:microsoft.com/office/officeart/2005/8/layout/chevron1"/>
    <dgm:cxn modelId="{03C79B29-781A-415C-8A8B-D9696E8EA44E}" type="presParOf" srcId="{1AEAD901-8EBD-4E41-9A18-6837962893C6}" destId="{60626FD3-AAD8-4BF3-B01F-15BBB4E27EA7}" srcOrd="3" destOrd="0" presId="urn:microsoft.com/office/officeart/2005/8/layout/chevron1"/>
    <dgm:cxn modelId="{F1321987-D9CC-4974-B094-74E750023466}" type="presParOf" srcId="{1AEAD901-8EBD-4E41-9A18-6837962893C6}" destId="{EE8663D0-2EAC-4CD3-A4CD-322AE3D3B5D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60FB4-0B95-4A6E-A190-1E40C9AC1F6F}">
      <dsp:nvSpPr>
        <dsp:cNvPr id="0" name=""/>
        <dsp:cNvSpPr/>
      </dsp:nvSpPr>
      <dsp:spPr>
        <a:xfrm>
          <a:off x="1503" y="856726"/>
          <a:ext cx="2579186" cy="59080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Components</a:t>
          </a:r>
          <a:endParaRPr lang="en-IN" sz="2400" b="1" kern="1200" dirty="0"/>
        </a:p>
      </dsp:txBody>
      <dsp:txXfrm>
        <a:off x="296905" y="856726"/>
        <a:ext cx="1988383" cy="590803"/>
      </dsp:txXfrm>
    </dsp:sp>
    <dsp:sp modelId="{C1AFEF05-C12A-4110-847C-4297C98E09DC}">
      <dsp:nvSpPr>
        <dsp:cNvPr id="0" name=""/>
        <dsp:cNvSpPr/>
      </dsp:nvSpPr>
      <dsp:spPr>
        <a:xfrm>
          <a:off x="2449234" y="816816"/>
          <a:ext cx="2321847" cy="61154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Subsystem  /equipment</a:t>
          </a:r>
          <a:endParaRPr lang="en-IN" sz="2400" b="1" kern="1200" dirty="0"/>
        </a:p>
      </dsp:txBody>
      <dsp:txXfrm>
        <a:off x="2755008" y="816816"/>
        <a:ext cx="1710300" cy="611547"/>
      </dsp:txXfrm>
    </dsp:sp>
    <dsp:sp modelId="{CAAFAA92-0172-4F19-BD2E-F337F5080F83}">
      <dsp:nvSpPr>
        <dsp:cNvPr id="0" name=""/>
        <dsp:cNvSpPr/>
      </dsp:nvSpPr>
      <dsp:spPr>
        <a:xfrm>
          <a:off x="4596763" y="846354"/>
          <a:ext cx="1716828" cy="611547"/>
        </a:xfrm>
        <a:prstGeom prst="chevron">
          <a:avLst/>
        </a:prstGeom>
        <a:solidFill>
          <a:schemeClr val="accent2">
            <a:hueOff val="559184"/>
            <a:satOff val="-5282"/>
            <a:lumOff val="-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System</a:t>
          </a:r>
          <a:endParaRPr lang="en-IN" sz="2400" b="1" kern="1200" dirty="0"/>
        </a:p>
      </dsp:txBody>
      <dsp:txXfrm>
        <a:off x="4902537" y="846354"/>
        <a:ext cx="1105281" cy="611547"/>
      </dsp:txXfrm>
    </dsp:sp>
    <dsp:sp modelId="{1D2B0557-3525-4539-AD55-48A82E6DF7D2}">
      <dsp:nvSpPr>
        <dsp:cNvPr id="0" name=""/>
        <dsp:cNvSpPr/>
      </dsp:nvSpPr>
      <dsp:spPr>
        <a:xfrm>
          <a:off x="6160704" y="816816"/>
          <a:ext cx="2334735" cy="670623"/>
        </a:xfrm>
        <a:prstGeom prst="chevron">
          <a:avLst/>
        </a:prstGeom>
        <a:gradFill rotWithShape="0">
          <a:gsLst>
            <a:gs pos="0">
              <a:srgbClr val="92D050"/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Operations</a:t>
          </a:r>
          <a:endParaRPr lang="en-IN" sz="2400" b="1" kern="1200" dirty="0"/>
        </a:p>
      </dsp:txBody>
      <dsp:txXfrm>
        <a:off x="6496016" y="816816"/>
        <a:ext cx="1664112" cy="670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9424-59F2-47FE-9DF1-339CF7F6E73B}">
      <dsp:nvSpPr>
        <dsp:cNvPr id="0" name=""/>
        <dsp:cNvSpPr/>
      </dsp:nvSpPr>
      <dsp:spPr>
        <a:xfrm>
          <a:off x="0" y="288034"/>
          <a:ext cx="2980268" cy="106476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High </a:t>
          </a:r>
          <a:r>
            <a:rPr lang="en-US" sz="2400" b="1" kern="1200" dirty="0" err="1" smtClean="0">
              <a:latin typeface="+mn-lt"/>
            </a:rPr>
            <a:t>rel</a:t>
          </a:r>
          <a:r>
            <a:rPr lang="en-US" sz="2400" b="1" kern="1200" dirty="0" smtClean="0">
              <a:latin typeface="+mn-lt"/>
            </a:rPr>
            <a:t> electronic, electric parts</a:t>
          </a:r>
          <a:endParaRPr lang="en-IN" sz="2400" b="1" kern="1200" dirty="0">
            <a:latin typeface="+mn-lt"/>
          </a:endParaRPr>
        </a:p>
      </dsp:txBody>
      <dsp:txXfrm>
        <a:off x="532381" y="288034"/>
        <a:ext cx="1915506" cy="1064762"/>
      </dsp:txXfrm>
    </dsp:sp>
    <dsp:sp modelId="{B47B2B4E-93E8-4F8D-895E-828B4B55F05E}">
      <dsp:nvSpPr>
        <dsp:cNvPr id="0" name=""/>
        <dsp:cNvSpPr/>
      </dsp:nvSpPr>
      <dsp:spPr>
        <a:xfrm>
          <a:off x="2716661" y="295710"/>
          <a:ext cx="2661905" cy="1064762"/>
        </a:xfrm>
        <a:prstGeom prst="chevron">
          <a:avLst/>
        </a:prstGeom>
        <a:gradFill rotWithShape="0">
          <a:gsLst>
            <a:gs pos="0">
              <a:srgbClr val="92D05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Polymers  chemicals, composites</a:t>
          </a:r>
          <a:endParaRPr lang="en-IN" sz="1600" b="1" kern="1200" dirty="0">
            <a:latin typeface="+mn-lt"/>
          </a:endParaRPr>
        </a:p>
      </dsp:txBody>
      <dsp:txXfrm>
        <a:off x="3249042" y="295710"/>
        <a:ext cx="1597143" cy="1064762"/>
      </dsp:txXfrm>
    </dsp:sp>
    <dsp:sp modelId="{EE8663D0-2EAC-4CD3-A4CD-322AE3D3B5D3}">
      <dsp:nvSpPr>
        <dsp:cNvPr id="0" name=""/>
        <dsp:cNvSpPr/>
      </dsp:nvSpPr>
      <dsp:spPr>
        <a:xfrm>
          <a:off x="5112375" y="295710"/>
          <a:ext cx="2661905" cy="1064762"/>
        </a:xfrm>
        <a:prstGeom prst="chevron">
          <a:avLst/>
        </a:prstGeom>
        <a:gradFill rotWithShape="0">
          <a:gsLst>
            <a:gs pos="0">
              <a:srgbClr val="92D050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Metals, alloys</a:t>
          </a:r>
          <a:endParaRPr lang="en-IN" sz="2000" b="1" kern="1200" dirty="0">
            <a:latin typeface="+mn-lt"/>
          </a:endParaRPr>
        </a:p>
      </dsp:txBody>
      <dsp:txXfrm>
        <a:off x="5644756" y="295710"/>
        <a:ext cx="1597143" cy="1064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9424-59F2-47FE-9DF1-339CF7F6E73B}">
      <dsp:nvSpPr>
        <dsp:cNvPr id="0" name=""/>
        <dsp:cNvSpPr/>
      </dsp:nvSpPr>
      <dsp:spPr>
        <a:xfrm>
          <a:off x="2278" y="272927"/>
          <a:ext cx="2775824" cy="1110329"/>
        </a:xfrm>
        <a:prstGeom prst="chevron">
          <a:avLst/>
        </a:prstGeom>
        <a:gradFill rotWithShape="0">
          <a:gsLst>
            <a:gs pos="0">
              <a:srgbClr val="92D050"/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Applications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 to B</a:t>
          </a:r>
          <a:endParaRPr lang="en-IN" sz="2300" b="1" kern="1200" dirty="0"/>
        </a:p>
      </dsp:txBody>
      <dsp:txXfrm>
        <a:off x="557443" y="272927"/>
        <a:ext cx="1665495" cy="1110329"/>
      </dsp:txXfrm>
    </dsp:sp>
    <dsp:sp modelId="{B47B2B4E-93E8-4F8D-895E-828B4B55F05E}">
      <dsp:nvSpPr>
        <dsp:cNvPr id="0" name=""/>
        <dsp:cNvSpPr/>
      </dsp:nvSpPr>
      <dsp:spPr>
        <a:xfrm>
          <a:off x="2500519" y="272927"/>
          <a:ext cx="2775824" cy="1110329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Applications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 to C </a:t>
          </a:r>
          <a:endParaRPr lang="en-IN" sz="2300" b="1" kern="1200" dirty="0"/>
        </a:p>
      </dsp:txBody>
      <dsp:txXfrm>
        <a:off x="3055684" y="272927"/>
        <a:ext cx="1665495" cy="1110329"/>
      </dsp:txXfrm>
    </dsp:sp>
    <dsp:sp modelId="{EE8663D0-2EAC-4CD3-A4CD-322AE3D3B5D3}">
      <dsp:nvSpPr>
        <dsp:cNvPr id="0" name=""/>
        <dsp:cNvSpPr/>
      </dsp:nvSpPr>
      <dsp:spPr>
        <a:xfrm>
          <a:off x="5001039" y="288027"/>
          <a:ext cx="2775824" cy="1110329"/>
        </a:xfrm>
        <a:prstGeom prst="chevron">
          <a:avLst/>
        </a:prstGeom>
        <a:gradFill rotWithShape="0">
          <a:gsLst>
            <a:gs pos="0">
              <a:srgbClr val="FF0000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Applications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 to G</a:t>
          </a:r>
          <a:endParaRPr lang="en-IN" sz="2300" b="1" kern="1200" dirty="0"/>
        </a:p>
      </dsp:txBody>
      <dsp:txXfrm>
        <a:off x="5556204" y="288027"/>
        <a:ext cx="1665495" cy="111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0.8617</cdr:x>
      <cdr:y>0.07902</cdr:y>
    </cdr:from>
    <cdr:to>
      <cdr:x>0.98936</cdr:x>
      <cdr:y>0.23706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648" y="288032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2400" dirty="0"/>
        </a:p>
      </cdr:txBody>
    </cdr:sp>
  </cdr:relSizeAnchor>
  <cdr:relSizeAnchor xmlns:cdr="http://schemas.openxmlformats.org/drawingml/2006/chartDrawing">
    <cdr:from>
      <cdr:x>0.28517</cdr:x>
      <cdr:y>0.63784</cdr:y>
    </cdr:from>
    <cdr:to>
      <cdr:x>0.78421</cdr:x>
      <cdr:y>0.72896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520280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GOVT SPENDING</a:t>
          </a:r>
          <a:endParaRPr lang="en-IN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9BFA6-C867-4B9D-A2E5-961653CC842D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5A00-73FC-46B7-B33F-4D30E3CB4F4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9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1196" y="686405"/>
            <a:ext cx="4875609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DA9D-84B6-40B9-97F2-C3D2DD92F5EA}" type="slidenum">
              <a:rPr lang="en-IN" smtClean="0"/>
              <a:pPr/>
              <a:t>22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srgbClr val="E9E5D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>
                <a:solidFill>
                  <a:srgbClr val="696464"/>
                </a:solidFill>
              </a:rPr>
              <a:pPr/>
              <a:t>3/5/2016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A938-E982-4185-B9A2-46BE16EDFEEE}" type="datetimeFigureOut">
              <a:rPr lang="en-IN" smtClean="0"/>
              <a:pPr/>
              <a:t>05-03-2016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ACAA-9D6D-453F-81DC-77FDFD90879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rgbClr val="E9E5DC"/>
                </a:solidFill>
              </a:rPr>
              <a:pPr/>
              <a:t>3/5/2016</a:t>
            </a:fld>
            <a:endParaRPr lang="en-US" dirty="0">
              <a:solidFill>
                <a:srgbClr val="E9E5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E9E5DC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72AC53DF-4216-466D-99A7-94400E6C2A25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4A4C-3566-43D4-8B60-5BF36D31EB4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D02B-EAD3-4F96-80EA-4A95606E0B1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149A-7DD1-482C-9DD9-F263CEE18F1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05-03-2016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768C-38CD-45C6-B50D-E98653C77F6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>Private participation in India’s space sector: potential and challenges 	</a:t>
            </a:r>
            <a:br>
              <a:rPr lang="en-IN" b="1" i="1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344816" cy="3456384"/>
          </a:xfrm>
        </p:spPr>
        <p:txBody>
          <a:bodyPr>
            <a:normAutofit fontScale="70000" lnSpcReduction="20000"/>
          </a:bodyPr>
          <a:lstStyle/>
          <a:p>
            <a:endParaRPr lang="en-IN" dirty="0"/>
          </a:p>
          <a:p>
            <a:r>
              <a:rPr lang="en-IN" sz="4200" b="1" dirty="0" smtClean="0">
                <a:solidFill>
                  <a:srgbClr val="C00000"/>
                </a:solidFill>
              </a:rPr>
              <a:t>Prof K R Sridhara Murthi</a:t>
            </a:r>
          </a:p>
          <a:p>
            <a:r>
              <a:rPr lang="en-US" sz="4200" b="1" dirty="0" smtClean="0">
                <a:solidFill>
                  <a:srgbClr val="C00000"/>
                </a:solidFill>
              </a:rPr>
              <a:t>Jain University / IISL/ NIAS</a:t>
            </a:r>
          </a:p>
          <a:p>
            <a:endParaRPr lang="en-IN" sz="4200" b="1" dirty="0" smtClean="0">
              <a:solidFill>
                <a:srgbClr val="002060"/>
              </a:solidFill>
            </a:endParaRPr>
          </a:p>
          <a:p>
            <a:r>
              <a:rPr lang="en-IN" sz="4200" b="1" dirty="0" smtClean="0">
                <a:solidFill>
                  <a:schemeClr val="accent4"/>
                </a:solidFill>
              </a:rPr>
              <a:t>Mc Gill-IASL, IIC &amp; IFFAAD </a:t>
            </a:r>
            <a:r>
              <a:rPr lang="en-IN" sz="4200" b="1" dirty="0">
                <a:solidFill>
                  <a:schemeClr val="accent4"/>
                </a:solidFill>
              </a:rPr>
              <a:t>Symposium on </a:t>
            </a:r>
          </a:p>
          <a:p>
            <a:r>
              <a:rPr lang="en-IN" sz="4200" b="1" i="1" dirty="0">
                <a:solidFill>
                  <a:srgbClr val="00B050"/>
                </a:solidFill>
              </a:rPr>
              <a:t>“Global Space Issues and Indian Perspective” </a:t>
            </a:r>
            <a:endParaRPr lang="en-IN" sz="4200" b="1" i="1" dirty="0" smtClean="0">
              <a:solidFill>
                <a:srgbClr val="00B050"/>
              </a:solidFill>
            </a:endParaRPr>
          </a:p>
          <a:p>
            <a:r>
              <a:rPr lang="en-IN" sz="4200" b="1" dirty="0" smtClean="0">
                <a:solidFill>
                  <a:schemeClr val="accent4"/>
                </a:solidFill>
              </a:rPr>
              <a:t> </a:t>
            </a:r>
            <a:r>
              <a:rPr lang="en-IN" sz="4200" b="1" dirty="0">
                <a:solidFill>
                  <a:schemeClr val="accent4"/>
                </a:solidFill>
              </a:rPr>
              <a:t>2nd March, 2016 </a:t>
            </a:r>
          </a:p>
          <a:p>
            <a:r>
              <a:rPr lang="en-IN" sz="4200" b="1" dirty="0" smtClean="0">
                <a:solidFill>
                  <a:schemeClr val="accent4"/>
                </a:solidFill>
              </a:rPr>
              <a:t>India </a:t>
            </a:r>
            <a:r>
              <a:rPr lang="en-IN" sz="4200" b="1" dirty="0">
                <a:solidFill>
                  <a:schemeClr val="accent4"/>
                </a:solidFill>
              </a:rPr>
              <a:t>International Centre, </a:t>
            </a:r>
            <a:r>
              <a:rPr lang="en-IN" sz="4200" b="1" dirty="0" smtClean="0">
                <a:solidFill>
                  <a:schemeClr val="accent4"/>
                </a:solidFill>
              </a:rPr>
              <a:t> </a:t>
            </a:r>
            <a:r>
              <a:rPr lang="en-IN" sz="4200" b="1" dirty="0">
                <a:solidFill>
                  <a:schemeClr val="accent4"/>
                </a:solidFill>
              </a:rPr>
              <a:t>New Delhi 110003 </a:t>
            </a:r>
            <a:endParaRPr lang="en-IN" sz="4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258816" cy="771178"/>
          </a:xfrm>
        </p:spPr>
        <p:txBody>
          <a:bodyPr/>
          <a:lstStyle>
            <a:extLst/>
          </a:lstStyle>
          <a:p>
            <a:pPr algn="ctr"/>
            <a:r>
              <a:rPr lang="en-US" sz="3600" dirty="0" smtClean="0"/>
              <a:t>Trade opportunities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104456" cy="602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Export opportunities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Satellites and satellite  equipment /subsystems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Launch services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Transponder lease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Remote sensing data and downlinks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Ground equipment and Mission support </a:t>
            </a:r>
            <a:endParaRPr lang="en-IN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2448" cy="57332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Import needs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4"/>
                </a:solidFill>
              </a:rPr>
              <a:t>Space qualified parts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</a:rPr>
              <a:t>Manufacturing and Test Equipment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B050"/>
                </a:solidFill>
              </a:rPr>
              <a:t>Launch services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Transponder capacity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</a:rPr>
              <a:t>Space Insurance services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Mission support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User terminals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532440" cy="771178"/>
          </a:xfrm>
        </p:spPr>
        <p:txBody>
          <a:bodyPr/>
          <a:lstStyle>
            <a:extLst/>
          </a:lstStyle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Policies need renewals &amp;updates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467544" y="1628800"/>
            <a:ext cx="7848872" cy="4497363"/>
          </a:xfrm>
        </p:spPr>
        <p:txBody>
          <a:bodyPr>
            <a:normAutofit fontScale="92500" lnSpcReduction="20000"/>
          </a:bodyPr>
          <a:lstStyle>
            <a:extLst/>
          </a:lstStyle>
          <a:p>
            <a:endParaRPr lang="en-US" sz="2400" dirty="0" smtClean="0"/>
          </a:p>
          <a:p>
            <a:r>
              <a:rPr lang="en-US" sz="3600" b="1" dirty="0" smtClean="0">
                <a:solidFill>
                  <a:srgbClr val="002060"/>
                </a:solidFill>
              </a:rPr>
              <a:t>Govt. Procurement policies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Technology transfer/ consultancy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Use of ISRO facilities by industry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Production lines in industry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Long term buy back commitments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Satcom Policy / regulation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Remote sensing / GIS policy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Innovation funding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892480" cy="699170"/>
          </a:xfrm>
        </p:spPr>
        <p:txBody>
          <a:bodyPr/>
          <a:lstStyle>
            <a:extLst/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Varying risk levels  &amp; policies to be flexible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467544" y="1628800"/>
            <a:ext cx="7848872" cy="4497363"/>
          </a:xfrm>
        </p:spPr>
        <p:txBody>
          <a:bodyPr>
            <a:normAutofit/>
          </a:bodyPr>
          <a:lstStyle>
            <a:extLst/>
          </a:lstStyle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980728"/>
          <a:ext cx="8820472" cy="56784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68635"/>
                <a:gridCol w="2017352"/>
                <a:gridCol w="2366741"/>
                <a:gridCol w="2267744"/>
              </a:tblGrid>
              <a:tr h="10256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MARKET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Private Sector( PS)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Pvt Sector/ PPP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Mostly Public/ Govt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256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LOW POTENTIAL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SATELLITE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MANUFACTURE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SPACE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TOURISM,  CREW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MODULES;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CARGO FERRY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HUMAN SPACE FLIGHT,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SPACE STATIONS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256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MEDIUM 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POTENTIAL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MICRO/ SMALL SATS;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ONBOARD EQPT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NAVIGATION EQPT,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HTS SATELLITES,</a:t>
                      </a:r>
                      <a:endParaRPr lang="en-IN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LAUNCH VEHICLES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ROBOTS,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ROVERS, LANDERS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PLANET. EXPL.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432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HIGH POTENTIAL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SATELLITE SERVICES;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CONTRACT 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MANUFACTURE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BROAD BAND;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HIGH RES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 IMAGES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LBS</a:t>
                      </a:r>
                      <a:endParaRPr lang="en-IN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SPACE SYSTEMS FOR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NATIONAL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RISK LEVELS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AND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GESTATION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MODERATE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HIGHER</a:t>
                      </a:r>
                      <a:endParaRPr lang="en-IN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2051720" y="616530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763688" y="1340768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68"/>
            <a:ext cx="8229600" cy="1295400"/>
          </a:xfrm>
        </p:spPr>
        <p:txBody>
          <a:bodyPr/>
          <a:lstStyle/>
          <a:p>
            <a:r>
              <a:rPr lang="en-US" dirty="0" smtClean="0"/>
              <a:t>Ground segment 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3"/>
            <a:ext cx="4038600" cy="4104456"/>
          </a:xfrm>
        </p:spPr>
        <p:txBody>
          <a:bodyPr/>
          <a:lstStyle/>
          <a:p>
            <a:r>
              <a:rPr lang="en-US" sz="2800" dirty="0" smtClean="0"/>
              <a:t>EARTH STATIONS, VSATS</a:t>
            </a:r>
          </a:p>
          <a:p>
            <a:r>
              <a:rPr lang="en-US" sz="2800" dirty="0" smtClean="0"/>
              <a:t>TT&amp;C </a:t>
            </a:r>
          </a:p>
          <a:p>
            <a:r>
              <a:rPr lang="en-US" sz="2800" dirty="0" smtClean="0"/>
              <a:t>DIRECT TV RECEPTION EQUIPMENTS</a:t>
            </a:r>
          </a:p>
          <a:p>
            <a:r>
              <a:rPr lang="en-US" sz="2800" dirty="0" smtClean="0"/>
              <a:t>NAVIGATION CHIPS</a:t>
            </a:r>
          </a:p>
          <a:p>
            <a:r>
              <a:rPr lang="en-US" sz="2800" dirty="0" smtClean="0"/>
              <a:t>BROADBAND RECIEVERS</a:t>
            </a:r>
          </a:p>
          <a:p>
            <a:r>
              <a:rPr lang="en-US" sz="2800" dirty="0" smtClean="0"/>
              <a:t>LAUNCH FACILITIES</a:t>
            </a:r>
          </a:p>
          <a:p>
            <a:r>
              <a:rPr lang="en-US" sz="2800" dirty="0" smtClean="0"/>
              <a:t>…….</a:t>
            </a:r>
            <a:endParaRPr lang="en-IN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1026" descr="C:\Photo Library\SCES_6_1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788024" y="990600"/>
            <a:ext cx="4054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5589240"/>
            <a:ext cx="813690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STANDARDS, TECHNOLOGIES, COMPETITION, LATE ENTRY CHALLENGES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229600" cy="647676"/>
          </a:xfrm>
        </p:spPr>
        <p:txBody>
          <a:bodyPr/>
          <a:lstStyle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Launch services 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sz="half" idx="4294967295"/>
          </p:nvPr>
        </p:nvSpPr>
        <p:spPr>
          <a:xfrm>
            <a:off x="0" y="863873"/>
            <a:ext cx="6444208" cy="5805487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 Low Volumes: Govt &amp; Industry perceptions; Dual use/ MTCR concerns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Risk sharing partners??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Uneven competition;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 Investments and Gestation for Turn key manufacturing (consortium)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Policy challenges: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Authorization for launches -  Evolving transparent procedures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Ensuring Technology safeguard  obligations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Positioning safety and Insurance obligations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 Assumption of liabilities by the state</a:t>
            </a:r>
          </a:p>
        </p:txBody>
      </p:sp>
      <p:pic>
        <p:nvPicPr>
          <p:cNvPr id="8" name="Picture 7" descr="7 corrected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4334" t="18588" r="25311"/>
          <a:stretch>
            <a:fillRect/>
          </a:stretch>
        </p:blipFill>
        <p:spPr bwMode="auto">
          <a:xfrm>
            <a:off x="6444208" y="0"/>
            <a:ext cx="2681445" cy="68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788024" y="281558"/>
            <a:ext cx="3898776" cy="771178"/>
          </a:xfrm>
        </p:spPr>
        <p:txBody>
          <a:bodyPr/>
          <a:lstStyle>
            <a:extLst/>
          </a:lstStyle>
          <a:p>
            <a:r>
              <a:rPr lang="en-US" dirty="0" smtClean="0"/>
              <a:t>Launch services potentials 2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824536" cy="6336704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b="1" dirty="0" smtClean="0">
                <a:solidFill>
                  <a:srgbClr val="00B050"/>
                </a:solidFill>
              </a:rPr>
              <a:t>Policy/ legal challenges (Contd):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Policies reg Trade in launch services, assistance to industry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Government procurement guidelines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Policy on the use of government facilities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Balancing sustainability and competition in business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Risk financing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International collaboration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Contracting the industry for developmental projects</a:t>
            </a:r>
          </a:p>
        </p:txBody>
      </p:sp>
      <p:pic>
        <p:nvPicPr>
          <p:cNvPr id="6" name="Picture 5" descr="mk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E00FF"/>
              </a:clrFrom>
              <a:clrTo>
                <a:srgbClr val="1E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268760"/>
            <a:ext cx="1279118" cy="4724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13500000">
              <a:srgbClr val="006699">
                <a:alpha val="93000"/>
              </a:srgbClr>
            </a:inn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7" name="Picture 4" descr="RLV_THE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2694996" cy="1656184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771178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chemeClr val="tx1"/>
                </a:solidFill>
              </a:rPr>
              <a:t>Remote sensing/GI -challenges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038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Access</a:t>
            </a:r>
            <a:r>
              <a:rPr lang="en-US" sz="2800" dirty="0" smtClean="0"/>
              <a:t> </a:t>
            </a:r>
            <a:r>
              <a:rPr lang="en-US" sz="2400" dirty="0" smtClean="0"/>
              <a:t>to data and </a:t>
            </a:r>
            <a:r>
              <a:rPr lang="en-US" sz="2400" dirty="0" smtClean="0">
                <a:solidFill>
                  <a:srgbClr val="C00000"/>
                </a:solidFill>
              </a:rPr>
              <a:t>Global competition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41764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Achieving Parity </a:t>
            </a:r>
            <a:r>
              <a:rPr lang="en-US" sz="2400" dirty="0">
                <a:solidFill>
                  <a:prstClr val="black"/>
                </a:solidFill>
              </a:rPr>
              <a:t>with global policies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 Meeting developmental needs as well as </a:t>
            </a:r>
            <a:r>
              <a:rPr lang="en-US" sz="2800" dirty="0">
                <a:solidFill>
                  <a:srgbClr val="C00000"/>
                </a:solidFill>
              </a:rPr>
              <a:t>national security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interests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 Protection of </a:t>
            </a:r>
            <a:r>
              <a:rPr lang="en-US" sz="2800" dirty="0">
                <a:solidFill>
                  <a:srgbClr val="C00000"/>
                </a:solidFill>
              </a:rPr>
              <a:t>privacy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Reforms in regulation </a:t>
            </a:r>
            <a:r>
              <a:rPr lang="en-US" sz="2400" dirty="0">
                <a:solidFill>
                  <a:prstClr val="black"/>
                </a:solidFill>
              </a:rPr>
              <a:t>of Aerial </a:t>
            </a:r>
            <a:r>
              <a:rPr lang="en-US" sz="2400" dirty="0" smtClean="0">
                <a:solidFill>
                  <a:prstClr val="black"/>
                </a:solidFill>
              </a:rPr>
              <a:t>surveys – UAV regulations</a:t>
            </a:r>
            <a:endParaRPr lang="en-US" sz="2400" dirty="0">
              <a:solidFill>
                <a:prstClr val="black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Common regulator &amp; service provider </a:t>
            </a:r>
            <a:r>
              <a:rPr lang="en-US" sz="2400" dirty="0" smtClean="0">
                <a:solidFill>
                  <a:prstClr val="black"/>
                </a:solidFill>
              </a:rPr>
              <a:t>–“</a:t>
            </a:r>
            <a:r>
              <a:rPr lang="en-US" sz="2400" dirty="0">
                <a:solidFill>
                  <a:srgbClr val="C00000"/>
                </a:solidFill>
              </a:rPr>
              <a:t>conflict  of interest</a:t>
            </a:r>
            <a:r>
              <a:rPr lang="en-US" sz="2800" dirty="0">
                <a:solidFill>
                  <a:srgbClr val="C00000"/>
                </a:solidFill>
              </a:rPr>
              <a:t> “ </a:t>
            </a:r>
            <a:r>
              <a:rPr lang="en-US" sz="2400" dirty="0">
                <a:solidFill>
                  <a:srgbClr val="C00000"/>
                </a:solidFill>
              </a:rPr>
              <a:t>resolution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51770"/>
            <a:ext cx="4257888" cy="20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CONTOUR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860032" y="3691409"/>
            <a:ext cx="2514600" cy="2401887"/>
          </a:xfrm>
          <a:prstGeom prst="rect">
            <a:avLst/>
          </a:prstGeom>
          <a:noFill/>
          <a:ln w="57150" cmpd="thinThick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27784" y="6093296"/>
            <a:ext cx="6321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IMPLEMENTING NATIONAL </a:t>
            </a:r>
            <a:r>
              <a:rPr lang="en-US" sz="2800" dirty="0">
                <a:solidFill>
                  <a:prstClr val="black"/>
                </a:solidFill>
              </a:rPr>
              <a:t>GIS POLICY </a:t>
            </a:r>
            <a:endParaRPr lang="en-IN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43186"/>
          </a:xfrm>
        </p:spPr>
        <p:txBody>
          <a:bodyPr/>
          <a:lstStyle>
            <a:extLst/>
          </a:lstStyle>
          <a:p>
            <a:r>
              <a:rPr lang="en-US" dirty="0" smtClean="0"/>
              <a:t>Satellite Communications infrastructure - challenges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464344" y="1196752"/>
            <a:ext cx="4107656" cy="5040560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marL="0" lvl="1" indent="0">
              <a:spcBef>
                <a:spcPts val="700"/>
              </a:spcBef>
              <a:buClrTx/>
              <a:buSzPct val="95000"/>
            </a:pPr>
            <a:r>
              <a:rPr lang="en-US" sz="3000" dirty="0" smtClean="0"/>
              <a:t> Attracting investments by private sector</a:t>
            </a:r>
          </a:p>
          <a:p>
            <a:pPr marL="0" lvl="1" indent="0">
              <a:spcBef>
                <a:spcPts val="700"/>
              </a:spcBef>
              <a:buClrTx/>
              <a:buSzPct val="95000"/>
            </a:pPr>
            <a:r>
              <a:rPr lang="en-US" sz="3000" dirty="0" smtClean="0"/>
              <a:t>Private sector yet to enter infrastructure area</a:t>
            </a:r>
          </a:p>
          <a:p>
            <a:pPr marL="0" lvl="1" indent="0">
              <a:spcBef>
                <a:spcPts val="700"/>
              </a:spcBef>
              <a:buClrTx/>
              <a:buSzPct val="95000"/>
            </a:pPr>
            <a:r>
              <a:rPr lang="en-US" sz="3000" dirty="0" smtClean="0"/>
              <a:t> Large satellite platform technologies to be taken up</a:t>
            </a:r>
          </a:p>
          <a:p>
            <a:pPr marL="0" lvl="1" indent="0">
              <a:spcBef>
                <a:spcPts val="700"/>
              </a:spcBef>
              <a:buClrTx/>
              <a:buSzPct val="95000"/>
            </a:pPr>
            <a:r>
              <a:rPr lang="en-US" sz="3000" dirty="0" smtClean="0"/>
              <a:t> Manufacturing capacity for tapping external markets is to be expanded </a:t>
            </a:r>
          </a:p>
          <a:p>
            <a:pPr marL="0" lvl="1" indent="0">
              <a:spcBef>
                <a:spcPts val="700"/>
              </a:spcBef>
              <a:buClrTx/>
              <a:buSzPct val="95000"/>
            </a:pPr>
            <a:r>
              <a:rPr lang="en-US" sz="3000" dirty="0" smtClean="0"/>
              <a:t> Coverage outside India</a:t>
            </a:r>
          </a:p>
          <a:p>
            <a:endParaRPr lang="en-US" sz="1800" dirty="0" smtClean="0"/>
          </a:p>
          <a:p>
            <a:pPr marL="0" lvl="1" indent="0">
              <a:spcBef>
                <a:spcPts val="700"/>
              </a:spcBef>
              <a:buClrTx/>
              <a:buSzPct val="95000"/>
            </a:pPr>
            <a:endParaRPr lang="en-US" sz="3000" dirty="0" smtClean="0"/>
          </a:p>
          <a:p>
            <a:endParaRPr lang="en-US" sz="1600" dirty="0" smtClean="0"/>
          </a:p>
          <a:p>
            <a:endParaRPr lang="en-US" sz="1800" dirty="0" smtClean="0"/>
          </a:p>
          <a:p>
            <a:pPr marL="0" lvl="1" indent="0">
              <a:spcBef>
                <a:spcPts val="700"/>
              </a:spcBef>
              <a:buClrTx/>
              <a:buSzPct val="95000"/>
            </a:pPr>
            <a:endParaRPr lang="en-US" sz="3000" dirty="0" smtClean="0"/>
          </a:p>
          <a:p>
            <a:pPr marL="0" lvl="1" indent="0">
              <a:spcBef>
                <a:spcPts val="700"/>
              </a:spcBef>
              <a:buClrTx/>
              <a:buSzPct val="95000"/>
            </a:pPr>
            <a:endParaRPr lang="en-US" sz="3000" dirty="0" smtClean="0"/>
          </a:p>
          <a:p>
            <a:pPr marL="0" lvl="1" indent="0">
              <a:spcBef>
                <a:spcPts val="700"/>
              </a:spcBef>
              <a:buClrTx/>
              <a:buSzPct val="95000"/>
              <a:buNone/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8" name="Picture 1026" descr="E:\sces-5-6-area.jpg"/>
          <p:cNvPicPr>
            <a:picLocks noChangeAspect="1" noChangeArrowheads="1"/>
          </p:cNvPicPr>
          <p:nvPr/>
        </p:nvPicPr>
        <p:blipFill>
          <a:blip r:embed="rId3" cstate="print"/>
          <a:srcRect t="27083"/>
          <a:stretch>
            <a:fillRect/>
          </a:stretch>
        </p:blipFill>
        <p:spPr bwMode="auto">
          <a:xfrm>
            <a:off x="4716016" y="3412678"/>
            <a:ext cx="4351784" cy="27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62" descr="C:\Documents and Settings\so\My Documents\spstuff\insat-3c-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47842">
            <a:off x="6348831" y="733365"/>
            <a:ext cx="12151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1178"/>
          </a:xfrm>
        </p:spPr>
        <p:txBody>
          <a:bodyPr/>
          <a:lstStyle>
            <a:extLst/>
          </a:lstStyle>
          <a:p>
            <a:r>
              <a:rPr lang="en-US" dirty="0" smtClean="0"/>
              <a:t>Satellite Communications services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536504" cy="4525963"/>
          </a:xfrm>
        </p:spPr>
        <p:txBody>
          <a:bodyPr>
            <a:noAutofit/>
          </a:bodyPr>
          <a:lstStyle>
            <a:extLst/>
          </a:lstStyle>
          <a:p>
            <a:pPr lvl="1"/>
            <a:r>
              <a:rPr lang="en-US" dirty="0" smtClean="0"/>
              <a:t>Orbit /spectrum access facilitation  for private sector. Enhancing these resources for national needs</a:t>
            </a:r>
          </a:p>
          <a:p>
            <a:pPr lvl="1"/>
            <a:r>
              <a:rPr lang="en-US" dirty="0" smtClean="0"/>
              <a:t>Incentives for infrastructure  development by private sector </a:t>
            </a:r>
          </a:p>
          <a:p>
            <a:pPr lvl="1"/>
            <a:r>
              <a:rPr lang="en-US" dirty="0" smtClean="0"/>
              <a:t>Establishing Indian registered satellites –improving policy implementation process </a:t>
            </a:r>
          </a:p>
          <a:p>
            <a:pPr lvl="1"/>
            <a:r>
              <a:rPr lang="en-US" dirty="0" smtClean="0"/>
              <a:t> Independent regulatory role  and removing conflict of interests</a:t>
            </a:r>
          </a:p>
        </p:txBody>
      </p:sp>
      <p:pic>
        <p:nvPicPr>
          <p:cNvPr id="7" name="Content Placeholder 3" descr="GSAT-14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828515">
            <a:off x="5442110" y="947945"/>
            <a:ext cx="3011685" cy="2225233"/>
          </a:xfrm>
          <a:prstGeom prst="rect">
            <a:avLst/>
          </a:prstGeom>
        </p:spPr>
      </p:pic>
      <p:pic>
        <p:nvPicPr>
          <p:cNvPr id="8" name="Picture 3" descr="D:\Director-MCF\Launch Campaigns\4a_launch_campaign\Ch to PM presentation\insat-4a footprint.jpg"/>
          <p:cNvPicPr>
            <a:picLocks noChangeAspect="1" noChangeArrowheads="1"/>
          </p:cNvPicPr>
          <p:nvPr/>
        </p:nvPicPr>
        <p:blipFill>
          <a:blip r:embed="rId4" cstate="print"/>
          <a:srcRect l="52812" t="28886" r="3667" b="1050"/>
          <a:stretch>
            <a:fillRect/>
          </a:stretch>
        </p:blipFill>
        <p:spPr bwMode="auto">
          <a:xfrm>
            <a:off x="5050872" y="3429000"/>
            <a:ext cx="307469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public investment in Space</a:t>
            </a:r>
            <a:endParaRPr lang="en-IN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268760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2015-16 BE  INR 6000 Cr</a:t>
            </a:r>
            <a:endParaRPr lang="en-IN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15194"/>
          </a:xfrm>
        </p:spPr>
        <p:txBody>
          <a:bodyPr/>
          <a:lstStyle>
            <a:extLst/>
          </a:lstStyle>
          <a:p>
            <a:r>
              <a:rPr lang="en-US" dirty="0" smtClean="0"/>
              <a:t> Satellite  based positioning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35400" cy="4781128"/>
          </a:xfrm>
        </p:spPr>
        <p:txBody>
          <a:bodyPr>
            <a:normAutofit fontScale="92500" lnSpcReduction="20000"/>
          </a:bodyPr>
          <a:lstStyle>
            <a:extLst/>
          </a:lstStyle>
          <a:p>
            <a:pPr marL="342900" lvl="8" indent="-342900"/>
            <a:r>
              <a:rPr lang="en-US" sz="3000" dirty="0" smtClean="0"/>
              <a:t>Need for </a:t>
            </a:r>
            <a:r>
              <a:rPr lang="en-US" sz="3000" b="1" dirty="0" smtClean="0"/>
              <a:t>ground segment</a:t>
            </a:r>
            <a:r>
              <a:rPr lang="en-US" sz="3000" dirty="0" smtClean="0"/>
              <a:t> industry for Indian satellites</a:t>
            </a:r>
          </a:p>
          <a:p>
            <a:pPr marL="342900" lvl="8" indent="-342900"/>
            <a:r>
              <a:rPr lang="en-US" sz="3000" dirty="0" smtClean="0"/>
              <a:t>Strengthening policies to expand Indian Satellite Navigation to </a:t>
            </a:r>
            <a:r>
              <a:rPr lang="en-US" sz="3000" b="1" dirty="0" smtClean="0"/>
              <a:t>Global (service)</a:t>
            </a:r>
            <a:r>
              <a:rPr lang="en-US" sz="3000" dirty="0" smtClean="0"/>
              <a:t> level</a:t>
            </a:r>
          </a:p>
          <a:p>
            <a:pPr marL="342900" lvl="8" indent="-342900"/>
            <a:r>
              <a:rPr lang="en-US" sz="3000" dirty="0" smtClean="0"/>
              <a:t>Enable nationwide </a:t>
            </a:r>
            <a:r>
              <a:rPr lang="en-US" sz="3000" b="1" dirty="0" smtClean="0"/>
              <a:t>positioning service</a:t>
            </a:r>
          </a:p>
          <a:p>
            <a:pPr marL="342900" lvl="8" indent="-342900"/>
            <a:r>
              <a:rPr lang="en-US" sz="3000" dirty="0" smtClean="0"/>
              <a:t>Establishing  </a:t>
            </a:r>
            <a:r>
              <a:rPr lang="en-US" sz="3000" b="1" dirty="0" smtClean="0"/>
              <a:t>access policies for civil and security</a:t>
            </a:r>
          </a:p>
          <a:p>
            <a:endParaRPr lang="en-US" dirty="0"/>
          </a:p>
        </p:txBody>
      </p:sp>
      <p:pic>
        <p:nvPicPr>
          <p:cNvPr id="6" name="Picture 3" descr="Aircraft                                                       00001EFAServer                         B3B2578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80928"/>
            <a:ext cx="2438400" cy="1630363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81128"/>
            <a:ext cx="2362200" cy="175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96572"/>
            <a:ext cx="1533770" cy="18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ps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12360" y="4797152"/>
            <a:ext cx="597074" cy="1389112"/>
          </a:xfrm>
          <a:prstGeom prst="rect">
            <a:avLst/>
          </a:prstGeom>
          <a:noFill/>
          <a:ln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064146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an all round renewal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Independent regulators</a:t>
            </a:r>
          </a:p>
          <a:p>
            <a:r>
              <a:rPr lang="en-US" b="1" dirty="0" smtClean="0"/>
              <a:t>R&amp;D, tech support to industry from ISRO</a:t>
            </a:r>
          </a:p>
          <a:p>
            <a:r>
              <a:rPr lang="en-US" b="1" dirty="0" smtClean="0"/>
              <a:t>Use of govt owned facilities</a:t>
            </a:r>
          </a:p>
          <a:p>
            <a:r>
              <a:rPr lang="en-US" b="1" dirty="0" smtClean="0"/>
              <a:t>Priorities and incentives</a:t>
            </a:r>
          </a:p>
          <a:p>
            <a:r>
              <a:rPr lang="en-US" b="1" dirty="0" smtClean="0"/>
              <a:t>Risk coverage &amp; Liability regimes</a:t>
            </a:r>
          </a:p>
          <a:p>
            <a:r>
              <a:rPr lang="en-US" b="1" dirty="0" smtClean="0"/>
              <a:t>Govt. procurement  </a:t>
            </a:r>
          </a:p>
          <a:p>
            <a:r>
              <a:rPr lang="en-US" b="1" dirty="0" smtClean="0"/>
              <a:t>Technology safeguards</a:t>
            </a:r>
          </a:p>
          <a:p>
            <a:r>
              <a:rPr lang="en-US" b="1" dirty="0" smtClean="0"/>
              <a:t>Collab./ competition policies</a:t>
            </a:r>
          </a:p>
          <a:p>
            <a:r>
              <a:rPr lang="en-US" b="1" dirty="0" smtClean="0"/>
              <a:t>Quality standards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flower\thumbnails%5Cwhite_flowers-blue_flowers-purple_flow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78" y="561698"/>
            <a:ext cx="3667398" cy="418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1" y="2681417"/>
            <a:ext cx="2394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2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India’s Space Sector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435280" cy="4236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17640"/>
                <a:gridCol w="4217640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3200" spc="-150" dirty="0" smtClean="0">
                          <a:solidFill>
                            <a:srgbClr val="D34817"/>
                          </a:solidFill>
                          <a:latin typeface="Gill Sans MT"/>
                        </a:rPr>
                        <a:t>Public funded program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pc="-150" dirty="0" smtClean="0">
                          <a:solidFill>
                            <a:prstClr val="black"/>
                          </a:solidFill>
                          <a:latin typeface="Gill Sans MT"/>
                        </a:rPr>
                        <a:t>Private Sector roles</a:t>
                      </a:r>
                      <a:endParaRPr lang="en-IN" dirty="0"/>
                    </a:p>
                  </a:txBody>
                  <a:tcPr/>
                </a:tc>
              </a:tr>
              <a:tr h="2531164">
                <a:tc>
                  <a:txBody>
                    <a:bodyPr/>
                    <a:lstStyle/>
                    <a:p>
                      <a:pPr marL="358775" lvl="1" indent="-179388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COMMUNICATIONS SATELLITES</a:t>
                      </a:r>
                    </a:p>
                    <a:p>
                      <a:pPr marL="358775" lvl="1" indent="-179388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REMOTE SENSING MISSIONS</a:t>
                      </a:r>
                    </a:p>
                    <a:p>
                      <a:pPr marL="358775" lvl="1" indent="-179388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POSITIONING SATELLITES</a:t>
                      </a:r>
                    </a:p>
                    <a:p>
                      <a:pPr marL="358775" lvl="1" indent="-179388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LAUNCH VEHICLES </a:t>
                      </a:r>
                    </a:p>
                    <a:p>
                      <a:pPr marL="358775" lvl="1" indent="-179388">
                        <a:spcAft>
                          <a:spcPts val="1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PLANETARY MISSION</a:t>
                      </a:r>
                      <a:endParaRPr lang="en-IN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buFont typeface="Courier New" pitchFamily="49" charset="0"/>
                        <a:buChar char="o"/>
                      </a:pPr>
                      <a:r>
                        <a:rPr lang="en-US" sz="2800" spc="-150" dirty="0" smtClean="0">
                          <a:solidFill>
                            <a:prstClr val="black"/>
                          </a:solidFill>
                          <a:latin typeface="Gill Sans MT"/>
                        </a:rPr>
                        <a:t>As contractors/ sub  -contractors of space agency programmes</a:t>
                      </a:r>
                    </a:p>
                    <a:p>
                      <a:pPr lvl="1">
                        <a:buFont typeface="Courier New" pitchFamily="49" charset="0"/>
                        <a:buChar char="o"/>
                      </a:pPr>
                      <a:r>
                        <a:rPr lang="en-US" sz="2800" spc="-150" dirty="0" smtClean="0">
                          <a:solidFill>
                            <a:prstClr val="black"/>
                          </a:solidFill>
                          <a:latin typeface="Gill Sans MT"/>
                        </a:rPr>
                        <a:t>As providers of down-stream services </a:t>
                      </a:r>
                      <a:endParaRPr lang="en-IN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508104" y="3789040"/>
          <a:ext cx="331236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674" y="4437112"/>
            <a:ext cx="5047407" cy="2182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lvl="1" indent="-179388">
              <a:spcAft>
                <a:spcPts val="30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358775" lvl="1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DTH/ BUSINESS COMMUNIC.</a:t>
            </a:r>
          </a:p>
          <a:p>
            <a:pPr marL="358775" lvl="1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WEATHER / CLIMATE STUDIES</a:t>
            </a:r>
          </a:p>
          <a:p>
            <a:pPr marL="358775" lvl="1" indent="-17938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RESOURCE MANAGEMENT </a:t>
            </a:r>
          </a:p>
          <a:p>
            <a:pPr marL="358775" lvl="1" indent="-17938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DISASTER MANAGEMENT</a:t>
            </a:r>
            <a:endParaRPr lang="en-IN" dirty="0"/>
          </a:p>
        </p:txBody>
      </p:sp>
      <p:sp>
        <p:nvSpPr>
          <p:cNvPr id="8" name="Up-Down Arrow 7"/>
          <p:cNvSpPr/>
          <p:nvPr/>
        </p:nvSpPr>
        <p:spPr>
          <a:xfrm>
            <a:off x="5004048" y="3429000"/>
            <a:ext cx="360040" cy="1296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dirty="0" smtClean="0"/>
              <a:t>POTENTIAL</a:t>
            </a:r>
            <a:endParaRPr lang="en-IN" dirty="0"/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5536" y="2708920"/>
          <a:ext cx="849694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1560" y="1124744"/>
          <a:ext cx="77768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11560" y="4725144"/>
          <a:ext cx="77768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188640"/>
            <a:ext cx="699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INDIA -SPACE SECTOR VALUE CHAIN</a:t>
            </a:r>
            <a:endParaRPr lang="en-IN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08720"/>
            <a:ext cx="1858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UPSTREAM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96" y="2708920"/>
            <a:ext cx="8931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SPACE  INFRASTRUCTURE SEGMENT (SPACE AND GROUND)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365104"/>
            <a:ext cx="4005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DOWN STREAM SERVICES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63408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India – New Paradigms 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>
          <a:xfrm>
            <a:off x="601216" y="2492896"/>
            <a:ext cx="2458616" cy="1689051"/>
            <a:chOff x="76200" y="609600"/>
            <a:chExt cx="4254504" cy="4993452"/>
          </a:xfrm>
          <a:solidFill>
            <a:schemeClr val="tx2">
              <a:lumMod val="75000"/>
            </a:schemeClr>
          </a:solidFill>
          <a:scene3d>
            <a:camera prst="isometricOffAxis2Top">
              <a:rot lat="18745383" lon="1368701" rev="20424742"/>
            </a:camera>
            <a:lightRig rig="threePt" dir="t"/>
          </a:scene3d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80151" y="3772717"/>
              <a:ext cx="753467" cy="1219764"/>
            </a:xfrm>
            <a:custGeom>
              <a:avLst/>
              <a:gdLst/>
              <a:ahLst/>
              <a:cxnLst>
                <a:cxn ang="0">
                  <a:pos x="12" y="393"/>
                </a:cxn>
                <a:cxn ang="0">
                  <a:pos x="9" y="339"/>
                </a:cxn>
                <a:cxn ang="0">
                  <a:pos x="21" y="321"/>
                </a:cxn>
                <a:cxn ang="0">
                  <a:pos x="24" y="225"/>
                </a:cxn>
                <a:cxn ang="0">
                  <a:pos x="39" y="210"/>
                </a:cxn>
                <a:cxn ang="0">
                  <a:pos x="102" y="162"/>
                </a:cxn>
                <a:cxn ang="0">
                  <a:pos x="138" y="147"/>
                </a:cxn>
                <a:cxn ang="0">
                  <a:pos x="225" y="108"/>
                </a:cxn>
                <a:cxn ang="0">
                  <a:pos x="387" y="0"/>
                </a:cxn>
                <a:cxn ang="0">
                  <a:pos x="492" y="48"/>
                </a:cxn>
                <a:cxn ang="0">
                  <a:pos x="486" y="216"/>
                </a:cxn>
                <a:cxn ang="0">
                  <a:pos x="456" y="453"/>
                </a:cxn>
                <a:cxn ang="0">
                  <a:pos x="501" y="516"/>
                </a:cxn>
                <a:cxn ang="0">
                  <a:pos x="531" y="531"/>
                </a:cxn>
                <a:cxn ang="0">
                  <a:pos x="558" y="555"/>
                </a:cxn>
                <a:cxn ang="0">
                  <a:pos x="570" y="576"/>
                </a:cxn>
                <a:cxn ang="0">
                  <a:pos x="585" y="639"/>
                </a:cxn>
                <a:cxn ang="0">
                  <a:pos x="552" y="789"/>
                </a:cxn>
                <a:cxn ang="0">
                  <a:pos x="510" y="831"/>
                </a:cxn>
                <a:cxn ang="0">
                  <a:pos x="339" y="876"/>
                </a:cxn>
                <a:cxn ang="0">
                  <a:pos x="273" y="885"/>
                </a:cxn>
                <a:cxn ang="0">
                  <a:pos x="210" y="864"/>
                </a:cxn>
                <a:cxn ang="0">
                  <a:pos x="114" y="780"/>
                </a:cxn>
                <a:cxn ang="0">
                  <a:pos x="96" y="753"/>
                </a:cxn>
                <a:cxn ang="0">
                  <a:pos x="78" y="741"/>
                </a:cxn>
                <a:cxn ang="0">
                  <a:pos x="57" y="657"/>
                </a:cxn>
                <a:cxn ang="0">
                  <a:pos x="51" y="612"/>
                </a:cxn>
                <a:cxn ang="0">
                  <a:pos x="21" y="510"/>
                </a:cxn>
                <a:cxn ang="0">
                  <a:pos x="6" y="474"/>
                </a:cxn>
                <a:cxn ang="0">
                  <a:pos x="0" y="456"/>
                </a:cxn>
                <a:cxn ang="0">
                  <a:pos x="3" y="411"/>
                </a:cxn>
                <a:cxn ang="0">
                  <a:pos x="12" y="393"/>
                </a:cxn>
              </a:cxnLst>
              <a:rect l="0" t="0" r="r" b="b"/>
              <a:pathLst>
                <a:path w="597" h="885">
                  <a:moveTo>
                    <a:pt x="12" y="393"/>
                  </a:moveTo>
                  <a:cubicBezTo>
                    <a:pt x="5" y="371"/>
                    <a:pt x="1" y="368"/>
                    <a:pt x="9" y="339"/>
                  </a:cubicBezTo>
                  <a:cubicBezTo>
                    <a:pt x="11" y="332"/>
                    <a:pt x="21" y="321"/>
                    <a:pt x="21" y="321"/>
                  </a:cubicBezTo>
                  <a:cubicBezTo>
                    <a:pt x="22" y="289"/>
                    <a:pt x="21" y="257"/>
                    <a:pt x="24" y="225"/>
                  </a:cubicBezTo>
                  <a:cubicBezTo>
                    <a:pt x="25" y="217"/>
                    <a:pt x="34" y="214"/>
                    <a:pt x="39" y="210"/>
                  </a:cubicBezTo>
                  <a:cubicBezTo>
                    <a:pt x="59" y="193"/>
                    <a:pt x="81" y="178"/>
                    <a:pt x="102" y="162"/>
                  </a:cubicBezTo>
                  <a:cubicBezTo>
                    <a:pt x="112" y="155"/>
                    <a:pt x="128" y="153"/>
                    <a:pt x="138" y="147"/>
                  </a:cubicBezTo>
                  <a:cubicBezTo>
                    <a:pt x="164" y="129"/>
                    <a:pt x="196" y="120"/>
                    <a:pt x="225" y="108"/>
                  </a:cubicBezTo>
                  <a:cubicBezTo>
                    <a:pt x="279" y="86"/>
                    <a:pt x="329" y="15"/>
                    <a:pt x="387" y="0"/>
                  </a:cubicBezTo>
                  <a:cubicBezTo>
                    <a:pt x="463" y="2"/>
                    <a:pt x="464" y="6"/>
                    <a:pt x="492" y="48"/>
                  </a:cubicBezTo>
                  <a:cubicBezTo>
                    <a:pt x="506" y="104"/>
                    <a:pt x="492" y="160"/>
                    <a:pt x="486" y="216"/>
                  </a:cubicBezTo>
                  <a:cubicBezTo>
                    <a:pt x="483" y="299"/>
                    <a:pt x="472" y="372"/>
                    <a:pt x="456" y="453"/>
                  </a:cubicBezTo>
                  <a:cubicBezTo>
                    <a:pt x="459" y="504"/>
                    <a:pt x="456" y="505"/>
                    <a:pt x="501" y="516"/>
                  </a:cubicBezTo>
                  <a:cubicBezTo>
                    <a:pt x="510" y="523"/>
                    <a:pt x="531" y="531"/>
                    <a:pt x="531" y="531"/>
                  </a:cubicBezTo>
                  <a:cubicBezTo>
                    <a:pt x="552" y="552"/>
                    <a:pt x="542" y="544"/>
                    <a:pt x="558" y="555"/>
                  </a:cubicBezTo>
                  <a:cubicBezTo>
                    <a:pt x="565" y="576"/>
                    <a:pt x="555" y="551"/>
                    <a:pt x="570" y="576"/>
                  </a:cubicBezTo>
                  <a:cubicBezTo>
                    <a:pt x="580" y="593"/>
                    <a:pt x="581" y="620"/>
                    <a:pt x="585" y="639"/>
                  </a:cubicBezTo>
                  <a:cubicBezTo>
                    <a:pt x="584" y="678"/>
                    <a:pt x="597" y="759"/>
                    <a:pt x="552" y="789"/>
                  </a:cubicBezTo>
                  <a:cubicBezTo>
                    <a:pt x="545" y="809"/>
                    <a:pt x="527" y="820"/>
                    <a:pt x="510" y="831"/>
                  </a:cubicBezTo>
                  <a:cubicBezTo>
                    <a:pt x="451" y="870"/>
                    <a:pt x="410" y="866"/>
                    <a:pt x="339" y="876"/>
                  </a:cubicBezTo>
                  <a:cubicBezTo>
                    <a:pt x="317" y="883"/>
                    <a:pt x="297" y="883"/>
                    <a:pt x="273" y="885"/>
                  </a:cubicBezTo>
                  <a:cubicBezTo>
                    <a:pt x="251" y="880"/>
                    <a:pt x="225" y="879"/>
                    <a:pt x="210" y="864"/>
                  </a:cubicBezTo>
                  <a:cubicBezTo>
                    <a:pt x="194" y="815"/>
                    <a:pt x="156" y="794"/>
                    <a:pt x="114" y="780"/>
                  </a:cubicBezTo>
                  <a:cubicBezTo>
                    <a:pt x="106" y="772"/>
                    <a:pt x="102" y="759"/>
                    <a:pt x="96" y="753"/>
                  </a:cubicBezTo>
                  <a:cubicBezTo>
                    <a:pt x="91" y="748"/>
                    <a:pt x="78" y="741"/>
                    <a:pt x="78" y="741"/>
                  </a:cubicBezTo>
                  <a:cubicBezTo>
                    <a:pt x="68" y="711"/>
                    <a:pt x="65" y="687"/>
                    <a:pt x="57" y="657"/>
                  </a:cubicBezTo>
                  <a:cubicBezTo>
                    <a:pt x="52" y="635"/>
                    <a:pt x="58" y="635"/>
                    <a:pt x="51" y="612"/>
                  </a:cubicBezTo>
                  <a:cubicBezTo>
                    <a:pt x="46" y="574"/>
                    <a:pt x="33" y="545"/>
                    <a:pt x="21" y="510"/>
                  </a:cubicBezTo>
                  <a:cubicBezTo>
                    <a:pt x="17" y="497"/>
                    <a:pt x="11" y="486"/>
                    <a:pt x="6" y="474"/>
                  </a:cubicBezTo>
                  <a:cubicBezTo>
                    <a:pt x="3" y="468"/>
                    <a:pt x="0" y="456"/>
                    <a:pt x="0" y="456"/>
                  </a:cubicBezTo>
                  <a:cubicBezTo>
                    <a:pt x="1" y="441"/>
                    <a:pt x="1" y="426"/>
                    <a:pt x="3" y="411"/>
                  </a:cubicBezTo>
                  <a:cubicBezTo>
                    <a:pt x="4" y="404"/>
                    <a:pt x="12" y="393"/>
                    <a:pt x="12" y="39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85577" y="4629997"/>
              <a:ext cx="686577" cy="973055"/>
            </a:xfrm>
            <a:custGeom>
              <a:avLst/>
              <a:gdLst/>
              <a:ahLst/>
              <a:cxnLst>
                <a:cxn ang="0">
                  <a:pos x="6" y="250"/>
                </a:cxn>
                <a:cxn ang="0">
                  <a:pos x="32" y="240"/>
                </a:cxn>
                <a:cxn ang="0">
                  <a:pos x="78" y="256"/>
                </a:cxn>
                <a:cxn ang="0">
                  <a:pos x="94" y="240"/>
                </a:cxn>
                <a:cxn ang="0">
                  <a:pos x="126" y="234"/>
                </a:cxn>
                <a:cxn ang="0">
                  <a:pos x="200" y="216"/>
                </a:cxn>
                <a:cxn ang="0">
                  <a:pos x="174" y="174"/>
                </a:cxn>
                <a:cxn ang="0">
                  <a:pos x="186" y="154"/>
                </a:cxn>
                <a:cxn ang="0">
                  <a:pos x="208" y="124"/>
                </a:cxn>
                <a:cxn ang="0">
                  <a:pos x="218" y="104"/>
                </a:cxn>
                <a:cxn ang="0">
                  <a:pos x="230" y="100"/>
                </a:cxn>
                <a:cxn ang="0">
                  <a:pos x="280" y="112"/>
                </a:cxn>
                <a:cxn ang="0">
                  <a:pos x="322" y="76"/>
                </a:cxn>
                <a:cxn ang="0">
                  <a:pos x="392" y="58"/>
                </a:cxn>
                <a:cxn ang="0">
                  <a:pos x="416" y="40"/>
                </a:cxn>
                <a:cxn ang="0">
                  <a:pos x="464" y="28"/>
                </a:cxn>
                <a:cxn ang="0">
                  <a:pos x="476" y="18"/>
                </a:cxn>
                <a:cxn ang="0">
                  <a:pos x="518" y="0"/>
                </a:cxn>
                <a:cxn ang="0">
                  <a:pos x="534" y="108"/>
                </a:cxn>
                <a:cxn ang="0">
                  <a:pos x="514" y="160"/>
                </a:cxn>
                <a:cxn ang="0">
                  <a:pos x="502" y="178"/>
                </a:cxn>
                <a:cxn ang="0">
                  <a:pos x="466" y="258"/>
                </a:cxn>
                <a:cxn ang="0">
                  <a:pos x="476" y="338"/>
                </a:cxn>
                <a:cxn ang="0">
                  <a:pos x="468" y="420"/>
                </a:cxn>
                <a:cxn ang="0">
                  <a:pos x="448" y="424"/>
                </a:cxn>
                <a:cxn ang="0">
                  <a:pos x="436" y="420"/>
                </a:cxn>
                <a:cxn ang="0">
                  <a:pos x="402" y="424"/>
                </a:cxn>
                <a:cxn ang="0">
                  <a:pos x="390" y="442"/>
                </a:cxn>
                <a:cxn ang="0">
                  <a:pos x="378" y="466"/>
                </a:cxn>
                <a:cxn ang="0">
                  <a:pos x="368" y="484"/>
                </a:cxn>
                <a:cxn ang="0">
                  <a:pos x="336" y="554"/>
                </a:cxn>
                <a:cxn ang="0">
                  <a:pos x="270" y="588"/>
                </a:cxn>
                <a:cxn ang="0">
                  <a:pos x="256" y="606"/>
                </a:cxn>
                <a:cxn ang="0">
                  <a:pos x="248" y="624"/>
                </a:cxn>
                <a:cxn ang="0">
                  <a:pos x="216" y="674"/>
                </a:cxn>
                <a:cxn ang="0">
                  <a:pos x="194" y="688"/>
                </a:cxn>
                <a:cxn ang="0">
                  <a:pos x="166" y="706"/>
                </a:cxn>
                <a:cxn ang="0">
                  <a:pos x="132" y="690"/>
                </a:cxn>
                <a:cxn ang="0">
                  <a:pos x="114" y="676"/>
                </a:cxn>
                <a:cxn ang="0">
                  <a:pos x="106" y="658"/>
                </a:cxn>
                <a:cxn ang="0">
                  <a:pos x="104" y="652"/>
                </a:cxn>
                <a:cxn ang="0">
                  <a:pos x="68" y="496"/>
                </a:cxn>
                <a:cxn ang="0">
                  <a:pos x="54" y="458"/>
                </a:cxn>
                <a:cxn ang="0">
                  <a:pos x="42" y="414"/>
                </a:cxn>
                <a:cxn ang="0">
                  <a:pos x="16" y="338"/>
                </a:cxn>
                <a:cxn ang="0">
                  <a:pos x="6" y="310"/>
                </a:cxn>
                <a:cxn ang="0">
                  <a:pos x="4" y="268"/>
                </a:cxn>
                <a:cxn ang="0">
                  <a:pos x="0" y="236"/>
                </a:cxn>
                <a:cxn ang="0">
                  <a:pos x="6" y="250"/>
                </a:cxn>
              </a:cxnLst>
              <a:rect l="0" t="0" r="r" b="b"/>
              <a:pathLst>
                <a:path w="544" h="706">
                  <a:moveTo>
                    <a:pt x="6" y="250"/>
                  </a:moveTo>
                  <a:cubicBezTo>
                    <a:pt x="12" y="240"/>
                    <a:pt x="22" y="243"/>
                    <a:pt x="32" y="240"/>
                  </a:cubicBezTo>
                  <a:cubicBezTo>
                    <a:pt x="60" y="243"/>
                    <a:pt x="57" y="249"/>
                    <a:pt x="78" y="256"/>
                  </a:cubicBezTo>
                  <a:cubicBezTo>
                    <a:pt x="100" y="252"/>
                    <a:pt x="84" y="253"/>
                    <a:pt x="94" y="240"/>
                  </a:cubicBezTo>
                  <a:cubicBezTo>
                    <a:pt x="98" y="235"/>
                    <a:pt x="124" y="234"/>
                    <a:pt x="126" y="234"/>
                  </a:cubicBezTo>
                  <a:cubicBezTo>
                    <a:pt x="150" y="226"/>
                    <a:pt x="174" y="219"/>
                    <a:pt x="200" y="216"/>
                  </a:cubicBezTo>
                  <a:cubicBezTo>
                    <a:pt x="216" y="191"/>
                    <a:pt x="195" y="181"/>
                    <a:pt x="174" y="174"/>
                  </a:cubicBezTo>
                  <a:cubicBezTo>
                    <a:pt x="177" y="157"/>
                    <a:pt x="178" y="166"/>
                    <a:pt x="186" y="154"/>
                  </a:cubicBezTo>
                  <a:cubicBezTo>
                    <a:pt x="188" y="124"/>
                    <a:pt x="183" y="128"/>
                    <a:pt x="208" y="124"/>
                  </a:cubicBezTo>
                  <a:cubicBezTo>
                    <a:pt x="222" y="119"/>
                    <a:pt x="209" y="114"/>
                    <a:pt x="218" y="104"/>
                  </a:cubicBezTo>
                  <a:cubicBezTo>
                    <a:pt x="221" y="101"/>
                    <a:pt x="230" y="100"/>
                    <a:pt x="230" y="100"/>
                  </a:cubicBezTo>
                  <a:cubicBezTo>
                    <a:pt x="255" y="104"/>
                    <a:pt x="251" y="110"/>
                    <a:pt x="280" y="112"/>
                  </a:cubicBezTo>
                  <a:cubicBezTo>
                    <a:pt x="308" y="121"/>
                    <a:pt x="305" y="89"/>
                    <a:pt x="322" y="76"/>
                  </a:cubicBezTo>
                  <a:cubicBezTo>
                    <a:pt x="344" y="59"/>
                    <a:pt x="362" y="60"/>
                    <a:pt x="392" y="58"/>
                  </a:cubicBezTo>
                  <a:cubicBezTo>
                    <a:pt x="399" y="53"/>
                    <a:pt x="409" y="43"/>
                    <a:pt x="416" y="40"/>
                  </a:cubicBezTo>
                  <a:cubicBezTo>
                    <a:pt x="431" y="33"/>
                    <a:pt x="449" y="35"/>
                    <a:pt x="464" y="28"/>
                  </a:cubicBezTo>
                  <a:cubicBezTo>
                    <a:pt x="477" y="21"/>
                    <a:pt x="463" y="27"/>
                    <a:pt x="476" y="18"/>
                  </a:cubicBezTo>
                  <a:cubicBezTo>
                    <a:pt x="487" y="11"/>
                    <a:pt x="505" y="4"/>
                    <a:pt x="518" y="0"/>
                  </a:cubicBezTo>
                  <a:cubicBezTo>
                    <a:pt x="544" y="7"/>
                    <a:pt x="526" y="75"/>
                    <a:pt x="534" y="108"/>
                  </a:cubicBezTo>
                  <a:cubicBezTo>
                    <a:pt x="532" y="127"/>
                    <a:pt x="531" y="149"/>
                    <a:pt x="514" y="160"/>
                  </a:cubicBezTo>
                  <a:cubicBezTo>
                    <a:pt x="511" y="168"/>
                    <a:pt x="506" y="171"/>
                    <a:pt x="502" y="178"/>
                  </a:cubicBezTo>
                  <a:cubicBezTo>
                    <a:pt x="489" y="204"/>
                    <a:pt x="475" y="231"/>
                    <a:pt x="466" y="258"/>
                  </a:cubicBezTo>
                  <a:cubicBezTo>
                    <a:pt x="468" y="286"/>
                    <a:pt x="473" y="311"/>
                    <a:pt x="476" y="338"/>
                  </a:cubicBezTo>
                  <a:cubicBezTo>
                    <a:pt x="477" y="352"/>
                    <a:pt x="488" y="407"/>
                    <a:pt x="468" y="420"/>
                  </a:cubicBezTo>
                  <a:cubicBezTo>
                    <a:pt x="461" y="430"/>
                    <a:pt x="465" y="428"/>
                    <a:pt x="448" y="424"/>
                  </a:cubicBezTo>
                  <a:cubicBezTo>
                    <a:pt x="444" y="423"/>
                    <a:pt x="436" y="420"/>
                    <a:pt x="436" y="420"/>
                  </a:cubicBezTo>
                  <a:cubicBezTo>
                    <a:pt x="425" y="421"/>
                    <a:pt x="410" y="416"/>
                    <a:pt x="402" y="424"/>
                  </a:cubicBezTo>
                  <a:cubicBezTo>
                    <a:pt x="397" y="429"/>
                    <a:pt x="390" y="442"/>
                    <a:pt x="390" y="442"/>
                  </a:cubicBezTo>
                  <a:cubicBezTo>
                    <a:pt x="387" y="453"/>
                    <a:pt x="387" y="460"/>
                    <a:pt x="378" y="466"/>
                  </a:cubicBezTo>
                  <a:cubicBezTo>
                    <a:pt x="374" y="472"/>
                    <a:pt x="372" y="478"/>
                    <a:pt x="368" y="484"/>
                  </a:cubicBezTo>
                  <a:cubicBezTo>
                    <a:pt x="364" y="502"/>
                    <a:pt x="353" y="543"/>
                    <a:pt x="336" y="554"/>
                  </a:cubicBezTo>
                  <a:cubicBezTo>
                    <a:pt x="315" y="568"/>
                    <a:pt x="291" y="574"/>
                    <a:pt x="270" y="588"/>
                  </a:cubicBezTo>
                  <a:cubicBezTo>
                    <a:pt x="266" y="594"/>
                    <a:pt x="259" y="599"/>
                    <a:pt x="256" y="606"/>
                  </a:cubicBezTo>
                  <a:cubicBezTo>
                    <a:pt x="246" y="627"/>
                    <a:pt x="257" y="610"/>
                    <a:pt x="248" y="624"/>
                  </a:cubicBezTo>
                  <a:cubicBezTo>
                    <a:pt x="244" y="649"/>
                    <a:pt x="237" y="660"/>
                    <a:pt x="216" y="674"/>
                  </a:cubicBezTo>
                  <a:cubicBezTo>
                    <a:pt x="211" y="681"/>
                    <a:pt x="203" y="685"/>
                    <a:pt x="194" y="688"/>
                  </a:cubicBezTo>
                  <a:cubicBezTo>
                    <a:pt x="188" y="697"/>
                    <a:pt x="176" y="703"/>
                    <a:pt x="166" y="706"/>
                  </a:cubicBezTo>
                  <a:cubicBezTo>
                    <a:pt x="146" y="704"/>
                    <a:pt x="144" y="704"/>
                    <a:pt x="132" y="690"/>
                  </a:cubicBezTo>
                  <a:cubicBezTo>
                    <a:pt x="127" y="684"/>
                    <a:pt x="114" y="676"/>
                    <a:pt x="114" y="676"/>
                  </a:cubicBezTo>
                  <a:cubicBezTo>
                    <a:pt x="108" y="666"/>
                    <a:pt x="111" y="672"/>
                    <a:pt x="106" y="658"/>
                  </a:cubicBezTo>
                  <a:cubicBezTo>
                    <a:pt x="105" y="656"/>
                    <a:pt x="104" y="652"/>
                    <a:pt x="104" y="652"/>
                  </a:cubicBezTo>
                  <a:cubicBezTo>
                    <a:pt x="97" y="602"/>
                    <a:pt x="97" y="539"/>
                    <a:pt x="68" y="496"/>
                  </a:cubicBezTo>
                  <a:cubicBezTo>
                    <a:pt x="65" y="483"/>
                    <a:pt x="61" y="469"/>
                    <a:pt x="54" y="458"/>
                  </a:cubicBezTo>
                  <a:cubicBezTo>
                    <a:pt x="50" y="443"/>
                    <a:pt x="48" y="429"/>
                    <a:pt x="42" y="414"/>
                  </a:cubicBezTo>
                  <a:cubicBezTo>
                    <a:pt x="38" y="389"/>
                    <a:pt x="30" y="359"/>
                    <a:pt x="16" y="338"/>
                  </a:cubicBezTo>
                  <a:cubicBezTo>
                    <a:pt x="13" y="326"/>
                    <a:pt x="10" y="321"/>
                    <a:pt x="6" y="310"/>
                  </a:cubicBezTo>
                  <a:cubicBezTo>
                    <a:pt x="5" y="296"/>
                    <a:pt x="5" y="282"/>
                    <a:pt x="4" y="268"/>
                  </a:cubicBezTo>
                  <a:cubicBezTo>
                    <a:pt x="3" y="257"/>
                    <a:pt x="0" y="236"/>
                    <a:pt x="0" y="236"/>
                  </a:cubicBezTo>
                  <a:cubicBezTo>
                    <a:pt x="0" y="236"/>
                    <a:pt x="6" y="250"/>
                    <a:pt x="6" y="25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65973" y="4767824"/>
              <a:ext cx="408917" cy="7911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66" y="26"/>
                </a:cxn>
                <a:cxn ang="0">
                  <a:pos x="82" y="42"/>
                </a:cxn>
                <a:cxn ang="0">
                  <a:pos x="100" y="68"/>
                </a:cxn>
                <a:cxn ang="0">
                  <a:pos x="112" y="72"/>
                </a:cxn>
                <a:cxn ang="0">
                  <a:pos x="130" y="88"/>
                </a:cxn>
                <a:cxn ang="0">
                  <a:pos x="180" y="120"/>
                </a:cxn>
                <a:cxn ang="0">
                  <a:pos x="208" y="138"/>
                </a:cxn>
                <a:cxn ang="0">
                  <a:pos x="194" y="156"/>
                </a:cxn>
                <a:cxn ang="0">
                  <a:pos x="208" y="170"/>
                </a:cxn>
                <a:cxn ang="0">
                  <a:pos x="218" y="178"/>
                </a:cxn>
                <a:cxn ang="0">
                  <a:pos x="212" y="200"/>
                </a:cxn>
                <a:cxn ang="0">
                  <a:pos x="248" y="210"/>
                </a:cxn>
                <a:cxn ang="0">
                  <a:pos x="244" y="228"/>
                </a:cxn>
                <a:cxn ang="0">
                  <a:pos x="240" y="240"/>
                </a:cxn>
                <a:cxn ang="0">
                  <a:pos x="258" y="248"/>
                </a:cxn>
                <a:cxn ang="0">
                  <a:pos x="256" y="294"/>
                </a:cxn>
                <a:cxn ang="0">
                  <a:pos x="274" y="330"/>
                </a:cxn>
                <a:cxn ang="0">
                  <a:pos x="300" y="316"/>
                </a:cxn>
                <a:cxn ang="0">
                  <a:pos x="314" y="318"/>
                </a:cxn>
                <a:cxn ang="0">
                  <a:pos x="322" y="330"/>
                </a:cxn>
                <a:cxn ang="0">
                  <a:pos x="300" y="392"/>
                </a:cxn>
                <a:cxn ang="0">
                  <a:pos x="320" y="408"/>
                </a:cxn>
                <a:cxn ang="0">
                  <a:pos x="324" y="420"/>
                </a:cxn>
                <a:cxn ang="0">
                  <a:pos x="306" y="468"/>
                </a:cxn>
                <a:cxn ang="0">
                  <a:pos x="300" y="486"/>
                </a:cxn>
                <a:cxn ang="0">
                  <a:pos x="296" y="498"/>
                </a:cxn>
                <a:cxn ang="0">
                  <a:pos x="300" y="530"/>
                </a:cxn>
                <a:cxn ang="0">
                  <a:pos x="304" y="542"/>
                </a:cxn>
                <a:cxn ang="0">
                  <a:pos x="292" y="574"/>
                </a:cxn>
                <a:cxn ang="0">
                  <a:pos x="262" y="546"/>
                </a:cxn>
                <a:cxn ang="0">
                  <a:pos x="238" y="534"/>
                </a:cxn>
                <a:cxn ang="0">
                  <a:pos x="194" y="468"/>
                </a:cxn>
                <a:cxn ang="0">
                  <a:pos x="172" y="376"/>
                </a:cxn>
                <a:cxn ang="0">
                  <a:pos x="152" y="326"/>
                </a:cxn>
                <a:cxn ang="0">
                  <a:pos x="132" y="250"/>
                </a:cxn>
                <a:cxn ang="0">
                  <a:pos x="76" y="128"/>
                </a:cxn>
                <a:cxn ang="0">
                  <a:pos x="58" y="104"/>
                </a:cxn>
                <a:cxn ang="0">
                  <a:pos x="24" y="58"/>
                </a:cxn>
                <a:cxn ang="0">
                  <a:pos x="0" y="0"/>
                </a:cxn>
              </a:cxnLst>
              <a:rect l="0" t="0" r="r" b="b"/>
              <a:pathLst>
                <a:path w="324" h="574">
                  <a:moveTo>
                    <a:pt x="0" y="0"/>
                  </a:moveTo>
                  <a:cubicBezTo>
                    <a:pt x="19" y="2"/>
                    <a:pt x="32" y="4"/>
                    <a:pt x="48" y="14"/>
                  </a:cubicBezTo>
                  <a:cubicBezTo>
                    <a:pt x="54" y="18"/>
                    <a:pt x="66" y="26"/>
                    <a:pt x="66" y="26"/>
                  </a:cubicBezTo>
                  <a:cubicBezTo>
                    <a:pt x="71" y="33"/>
                    <a:pt x="76" y="36"/>
                    <a:pt x="82" y="42"/>
                  </a:cubicBezTo>
                  <a:cubicBezTo>
                    <a:pt x="88" y="59"/>
                    <a:pt x="85" y="58"/>
                    <a:pt x="100" y="68"/>
                  </a:cubicBezTo>
                  <a:cubicBezTo>
                    <a:pt x="104" y="70"/>
                    <a:pt x="112" y="72"/>
                    <a:pt x="112" y="72"/>
                  </a:cubicBezTo>
                  <a:cubicBezTo>
                    <a:pt x="126" y="86"/>
                    <a:pt x="119" y="81"/>
                    <a:pt x="130" y="88"/>
                  </a:cubicBezTo>
                  <a:cubicBezTo>
                    <a:pt x="144" y="109"/>
                    <a:pt x="161" y="107"/>
                    <a:pt x="180" y="120"/>
                  </a:cubicBezTo>
                  <a:cubicBezTo>
                    <a:pt x="186" y="130"/>
                    <a:pt x="198" y="132"/>
                    <a:pt x="208" y="138"/>
                  </a:cubicBezTo>
                  <a:cubicBezTo>
                    <a:pt x="212" y="149"/>
                    <a:pt x="204" y="153"/>
                    <a:pt x="194" y="156"/>
                  </a:cubicBezTo>
                  <a:cubicBezTo>
                    <a:pt x="190" y="169"/>
                    <a:pt x="195" y="168"/>
                    <a:pt x="208" y="170"/>
                  </a:cubicBezTo>
                  <a:cubicBezTo>
                    <a:pt x="212" y="171"/>
                    <a:pt x="217" y="172"/>
                    <a:pt x="218" y="178"/>
                  </a:cubicBezTo>
                  <a:cubicBezTo>
                    <a:pt x="219" y="186"/>
                    <a:pt x="212" y="200"/>
                    <a:pt x="212" y="200"/>
                  </a:cubicBezTo>
                  <a:cubicBezTo>
                    <a:pt x="222" y="207"/>
                    <a:pt x="236" y="208"/>
                    <a:pt x="248" y="210"/>
                  </a:cubicBezTo>
                  <a:cubicBezTo>
                    <a:pt x="251" y="219"/>
                    <a:pt x="248" y="220"/>
                    <a:pt x="244" y="228"/>
                  </a:cubicBezTo>
                  <a:cubicBezTo>
                    <a:pt x="242" y="232"/>
                    <a:pt x="240" y="240"/>
                    <a:pt x="240" y="240"/>
                  </a:cubicBezTo>
                  <a:cubicBezTo>
                    <a:pt x="245" y="244"/>
                    <a:pt x="258" y="248"/>
                    <a:pt x="258" y="248"/>
                  </a:cubicBezTo>
                  <a:cubicBezTo>
                    <a:pt x="273" y="263"/>
                    <a:pt x="260" y="277"/>
                    <a:pt x="256" y="294"/>
                  </a:cubicBezTo>
                  <a:cubicBezTo>
                    <a:pt x="258" y="305"/>
                    <a:pt x="262" y="326"/>
                    <a:pt x="274" y="330"/>
                  </a:cubicBezTo>
                  <a:cubicBezTo>
                    <a:pt x="289" y="328"/>
                    <a:pt x="287" y="320"/>
                    <a:pt x="300" y="316"/>
                  </a:cubicBezTo>
                  <a:cubicBezTo>
                    <a:pt x="305" y="317"/>
                    <a:pt x="310" y="315"/>
                    <a:pt x="314" y="318"/>
                  </a:cubicBezTo>
                  <a:cubicBezTo>
                    <a:pt x="318" y="321"/>
                    <a:pt x="322" y="330"/>
                    <a:pt x="322" y="330"/>
                  </a:cubicBezTo>
                  <a:cubicBezTo>
                    <a:pt x="319" y="354"/>
                    <a:pt x="307" y="370"/>
                    <a:pt x="300" y="392"/>
                  </a:cubicBezTo>
                  <a:cubicBezTo>
                    <a:pt x="304" y="422"/>
                    <a:pt x="295" y="392"/>
                    <a:pt x="320" y="408"/>
                  </a:cubicBezTo>
                  <a:cubicBezTo>
                    <a:pt x="324" y="410"/>
                    <a:pt x="324" y="420"/>
                    <a:pt x="324" y="420"/>
                  </a:cubicBezTo>
                  <a:cubicBezTo>
                    <a:pt x="321" y="438"/>
                    <a:pt x="312" y="451"/>
                    <a:pt x="306" y="468"/>
                  </a:cubicBezTo>
                  <a:cubicBezTo>
                    <a:pt x="304" y="474"/>
                    <a:pt x="302" y="480"/>
                    <a:pt x="300" y="486"/>
                  </a:cubicBezTo>
                  <a:cubicBezTo>
                    <a:pt x="299" y="490"/>
                    <a:pt x="296" y="498"/>
                    <a:pt x="296" y="498"/>
                  </a:cubicBezTo>
                  <a:cubicBezTo>
                    <a:pt x="297" y="509"/>
                    <a:pt x="299" y="519"/>
                    <a:pt x="300" y="530"/>
                  </a:cubicBezTo>
                  <a:cubicBezTo>
                    <a:pt x="301" y="534"/>
                    <a:pt x="304" y="542"/>
                    <a:pt x="304" y="542"/>
                  </a:cubicBezTo>
                  <a:cubicBezTo>
                    <a:pt x="303" y="552"/>
                    <a:pt x="303" y="570"/>
                    <a:pt x="292" y="574"/>
                  </a:cubicBezTo>
                  <a:cubicBezTo>
                    <a:pt x="272" y="569"/>
                    <a:pt x="278" y="553"/>
                    <a:pt x="262" y="546"/>
                  </a:cubicBezTo>
                  <a:cubicBezTo>
                    <a:pt x="254" y="542"/>
                    <a:pt x="238" y="534"/>
                    <a:pt x="238" y="534"/>
                  </a:cubicBezTo>
                  <a:cubicBezTo>
                    <a:pt x="223" y="512"/>
                    <a:pt x="206" y="492"/>
                    <a:pt x="194" y="468"/>
                  </a:cubicBezTo>
                  <a:cubicBezTo>
                    <a:pt x="181" y="442"/>
                    <a:pt x="176" y="404"/>
                    <a:pt x="172" y="376"/>
                  </a:cubicBezTo>
                  <a:cubicBezTo>
                    <a:pt x="169" y="358"/>
                    <a:pt x="156" y="343"/>
                    <a:pt x="152" y="326"/>
                  </a:cubicBezTo>
                  <a:cubicBezTo>
                    <a:pt x="146" y="300"/>
                    <a:pt x="140" y="275"/>
                    <a:pt x="132" y="250"/>
                  </a:cubicBezTo>
                  <a:cubicBezTo>
                    <a:pt x="120" y="215"/>
                    <a:pt x="109" y="150"/>
                    <a:pt x="76" y="128"/>
                  </a:cubicBezTo>
                  <a:cubicBezTo>
                    <a:pt x="71" y="121"/>
                    <a:pt x="62" y="112"/>
                    <a:pt x="58" y="104"/>
                  </a:cubicBezTo>
                  <a:cubicBezTo>
                    <a:pt x="49" y="86"/>
                    <a:pt x="41" y="70"/>
                    <a:pt x="24" y="58"/>
                  </a:cubicBezTo>
                  <a:cubicBezTo>
                    <a:pt x="13" y="41"/>
                    <a:pt x="9" y="18"/>
                    <a:pt x="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11786" y="3568734"/>
              <a:ext cx="1211606" cy="1237681"/>
            </a:xfrm>
            <a:custGeom>
              <a:avLst/>
              <a:gdLst/>
              <a:ahLst/>
              <a:cxnLst>
                <a:cxn ang="0">
                  <a:pos x="384" y="820"/>
                </a:cxn>
                <a:cxn ang="0">
                  <a:pos x="342" y="817"/>
                </a:cxn>
                <a:cxn ang="0">
                  <a:pos x="327" y="829"/>
                </a:cxn>
                <a:cxn ang="0">
                  <a:pos x="288" y="862"/>
                </a:cxn>
                <a:cxn ang="0">
                  <a:pos x="222" y="883"/>
                </a:cxn>
                <a:cxn ang="0">
                  <a:pos x="174" y="880"/>
                </a:cxn>
                <a:cxn ang="0">
                  <a:pos x="219" y="832"/>
                </a:cxn>
                <a:cxn ang="0">
                  <a:pos x="168" y="784"/>
                </a:cxn>
                <a:cxn ang="0">
                  <a:pos x="135" y="742"/>
                </a:cxn>
                <a:cxn ang="0">
                  <a:pos x="84" y="766"/>
                </a:cxn>
                <a:cxn ang="0">
                  <a:pos x="30" y="727"/>
                </a:cxn>
                <a:cxn ang="0">
                  <a:pos x="72" y="718"/>
                </a:cxn>
                <a:cxn ang="0">
                  <a:pos x="45" y="691"/>
                </a:cxn>
                <a:cxn ang="0">
                  <a:pos x="0" y="643"/>
                </a:cxn>
                <a:cxn ang="0">
                  <a:pos x="48" y="592"/>
                </a:cxn>
                <a:cxn ang="0">
                  <a:pos x="39" y="532"/>
                </a:cxn>
                <a:cxn ang="0">
                  <a:pos x="42" y="496"/>
                </a:cxn>
                <a:cxn ang="0">
                  <a:pos x="99" y="478"/>
                </a:cxn>
                <a:cxn ang="0">
                  <a:pos x="66" y="427"/>
                </a:cxn>
                <a:cxn ang="0">
                  <a:pos x="93" y="400"/>
                </a:cxn>
                <a:cxn ang="0">
                  <a:pos x="114" y="316"/>
                </a:cxn>
                <a:cxn ang="0">
                  <a:pos x="114" y="262"/>
                </a:cxn>
                <a:cxn ang="0">
                  <a:pos x="144" y="88"/>
                </a:cxn>
                <a:cxn ang="0">
                  <a:pos x="246" y="4"/>
                </a:cxn>
                <a:cxn ang="0">
                  <a:pos x="303" y="13"/>
                </a:cxn>
                <a:cxn ang="0">
                  <a:pos x="420" y="52"/>
                </a:cxn>
                <a:cxn ang="0">
                  <a:pos x="459" y="121"/>
                </a:cxn>
                <a:cxn ang="0">
                  <a:pos x="507" y="139"/>
                </a:cxn>
                <a:cxn ang="0">
                  <a:pos x="558" y="208"/>
                </a:cxn>
                <a:cxn ang="0">
                  <a:pos x="582" y="238"/>
                </a:cxn>
                <a:cxn ang="0">
                  <a:pos x="717" y="151"/>
                </a:cxn>
                <a:cxn ang="0">
                  <a:pos x="798" y="103"/>
                </a:cxn>
                <a:cxn ang="0">
                  <a:pos x="960" y="139"/>
                </a:cxn>
                <a:cxn ang="0">
                  <a:pos x="873" y="217"/>
                </a:cxn>
                <a:cxn ang="0">
                  <a:pos x="798" y="277"/>
                </a:cxn>
                <a:cxn ang="0">
                  <a:pos x="717" y="331"/>
                </a:cxn>
                <a:cxn ang="0">
                  <a:pos x="687" y="370"/>
                </a:cxn>
                <a:cxn ang="0">
                  <a:pos x="618" y="433"/>
                </a:cxn>
                <a:cxn ang="0">
                  <a:pos x="576" y="445"/>
                </a:cxn>
                <a:cxn ang="0">
                  <a:pos x="537" y="505"/>
                </a:cxn>
                <a:cxn ang="0">
                  <a:pos x="519" y="511"/>
                </a:cxn>
                <a:cxn ang="0">
                  <a:pos x="495" y="496"/>
                </a:cxn>
                <a:cxn ang="0">
                  <a:pos x="423" y="562"/>
                </a:cxn>
                <a:cxn ang="0">
                  <a:pos x="417" y="712"/>
                </a:cxn>
                <a:cxn ang="0">
                  <a:pos x="428" y="774"/>
                </a:cxn>
              </a:cxnLst>
              <a:rect l="0" t="0" r="r" b="b"/>
              <a:pathLst>
                <a:path w="960" h="898">
                  <a:moveTo>
                    <a:pt x="402" y="814"/>
                  </a:moveTo>
                  <a:cubicBezTo>
                    <a:pt x="398" y="819"/>
                    <a:pt x="384" y="820"/>
                    <a:pt x="384" y="820"/>
                  </a:cubicBezTo>
                  <a:cubicBezTo>
                    <a:pt x="378" y="830"/>
                    <a:pt x="372" y="836"/>
                    <a:pt x="360" y="829"/>
                  </a:cubicBezTo>
                  <a:cubicBezTo>
                    <a:pt x="354" y="825"/>
                    <a:pt x="342" y="817"/>
                    <a:pt x="342" y="817"/>
                  </a:cubicBezTo>
                  <a:cubicBezTo>
                    <a:pt x="339" y="818"/>
                    <a:pt x="335" y="818"/>
                    <a:pt x="333" y="820"/>
                  </a:cubicBezTo>
                  <a:cubicBezTo>
                    <a:pt x="330" y="822"/>
                    <a:pt x="330" y="827"/>
                    <a:pt x="327" y="829"/>
                  </a:cubicBezTo>
                  <a:cubicBezTo>
                    <a:pt x="322" y="832"/>
                    <a:pt x="309" y="835"/>
                    <a:pt x="309" y="835"/>
                  </a:cubicBezTo>
                  <a:cubicBezTo>
                    <a:pt x="299" y="851"/>
                    <a:pt x="311" y="868"/>
                    <a:pt x="288" y="862"/>
                  </a:cubicBezTo>
                  <a:cubicBezTo>
                    <a:pt x="267" y="848"/>
                    <a:pt x="277" y="852"/>
                    <a:pt x="261" y="847"/>
                  </a:cubicBezTo>
                  <a:cubicBezTo>
                    <a:pt x="217" y="853"/>
                    <a:pt x="242" y="854"/>
                    <a:pt x="222" y="883"/>
                  </a:cubicBezTo>
                  <a:cubicBezTo>
                    <a:pt x="217" y="891"/>
                    <a:pt x="198" y="898"/>
                    <a:pt x="198" y="898"/>
                  </a:cubicBezTo>
                  <a:cubicBezTo>
                    <a:pt x="186" y="894"/>
                    <a:pt x="181" y="890"/>
                    <a:pt x="174" y="880"/>
                  </a:cubicBezTo>
                  <a:cubicBezTo>
                    <a:pt x="195" y="873"/>
                    <a:pt x="188" y="879"/>
                    <a:pt x="198" y="865"/>
                  </a:cubicBezTo>
                  <a:cubicBezTo>
                    <a:pt x="202" y="849"/>
                    <a:pt x="213" y="849"/>
                    <a:pt x="219" y="832"/>
                  </a:cubicBezTo>
                  <a:cubicBezTo>
                    <a:pt x="215" y="819"/>
                    <a:pt x="207" y="821"/>
                    <a:pt x="195" y="817"/>
                  </a:cubicBezTo>
                  <a:cubicBezTo>
                    <a:pt x="203" y="785"/>
                    <a:pt x="209" y="788"/>
                    <a:pt x="168" y="784"/>
                  </a:cubicBezTo>
                  <a:cubicBezTo>
                    <a:pt x="160" y="773"/>
                    <a:pt x="157" y="761"/>
                    <a:pt x="153" y="748"/>
                  </a:cubicBezTo>
                  <a:cubicBezTo>
                    <a:pt x="151" y="742"/>
                    <a:pt x="135" y="742"/>
                    <a:pt x="135" y="742"/>
                  </a:cubicBezTo>
                  <a:cubicBezTo>
                    <a:pt x="123" y="746"/>
                    <a:pt x="123" y="755"/>
                    <a:pt x="111" y="760"/>
                  </a:cubicBezTo>
                  <a:cubicBezTo>
                    <a:pt x="107" y="762"/>
                    <a:pt x="87" y="765"/>
                    <a:pt x="84" y="766"/>
                  </a:cubicBezTo>
                  <a:cubicBezTo>
                    <a:pt x="72" y="762"/>
                    <a:pt x="74" y="755"/>
                    <a:pt x="63" y="748"/>
                  </a:cubicBezTo>
                  <a:cubicBezTo>
                    <a:pt x="54" y="742"/>
                    <a:pt x="32" y="731"/>
                    <a:pt x="30" y="727"/>
                  </a:cubicBezTo>
                  <a:cubicBezTo>
                    <a:pt x="36" y="728"/>
                    <a:pt x="42" y="723"/>
                    <a:pt x="48" y="721"/>
                  </a:cubicBezTo>
                  <a:cubicBezTo>
                    <a:pt x="56" y="718"/>
                    <a:pt x="64" y="719"/>
                    <a:pt x="72" y="718"/>
                  </a:cubicBezTo>
                  <a:cubicBezTo>
                    <a:pt x="80" y="706"/>
                    <a:pt x="88" y="711"/>
                    <a:pt x="93" y="697"/>
                  </a:cubicBezTo>
                  <a:cubicBezTo>
                    <a:pt x="74" y="685"/>
                    <a:pt x="71" y="688"/>
                    <a:pt x="45" y="691"/>
                  </a:cubicBezTo>
                  <a:cubicBezTo>
                    <a:pt x="29" y="695"/>
                    <a:pt x="19" y="696"/>
                    <a:pt x="9" y="682"/>
                  </a:cubicBezTo>
                  <a:cubicBezTo>
                    <a:pt x="12" y="665"/>
                    <a:pt x="15" y="653"/>
                    <a:pt x="0" y="643"/>
                  </a:cubicBezTo>
                  <a:cubicBezTo>
                    <a:pt x="4" y="627"/>
                    <a:pt x="7" y="615"/>
                    <a:pt x="9" y="598"/>
                  </a:cubicBezTo>
                  <a:cubicBezTo>
                    <a:pt x="31" y="620"/>
                    <a:pt x="30" y="598"/>
                    <a:pt x="48" y="592"/>
                  </a:cubicBezTo>
                  <a:cubicBezTo>
                    <a:pt x="57" y="578"/>
                    <a:pt x="47" y="581"/>
                    <a:pt x="39" y="568"/>
                  </a:cubicBezTo>
                  <a:cubicBezTo>
                    <a:pt x="38" y="555"/>
                    <a:pt x="32" y="544"/>
                    <a:pt x="39" y="532"/>
                  </a:cubicBezTo>
                  <a:cubicBezTo>
                    <a:pt x="43" y="526"/>
                    <a:pt x="51" y="514"/>
                    <a:pt x="51" y="514"/>
                  </a:cubicBezTo>
                  <a:cubicBezTo>
                    <a:pt x="50" y="512"/>
                    <a:pt x="40" y="500"/>
                    <a:pt x="42" y="496"/>
                  </a:cubicBezTo>
                  <a:cubicBezTo>
                    <a:pt x="44" y="493"/>
                    <a:pt x="73" y="487"/>
                    <a:pt x="81" y="484"/>
                  </a:cubicBezTo>
                  <a:cubicBezTo>
                    <a:pt x="87" y="482"/>
                    <a:pt x="99" y="478"/>
                    <a:pt x="99" y="478"/>
                  </a:cubicBezTo>
                  <a:cubicBezTo>
                    <a:pt x="96" y="462"/>
                    <a:pt x="88" y="457"/>
                    <a:pt x="102" y="448"/>
                  </a:cubicBezTo>
                  <a:cubicBezTo>
                    <a:pt x="96" y="411"/>
                    <a:pt x="108" y="445"/>
                    <a:pt x="66" y="427"/>
                  </a:cubicBezTo>
                  <a:cubicBezTo>
                    <a:pt x="61" y="425"/>
                    <a:pt x="90" y="409"/>
                    <a:pt x="90" y="409"/>
                  </a:cubicBezTo>
                  <a:cubicBezTo>
                    <a:pt x="91" y="406"/>
                    <a:pt x="93" y="403"/>
                    <a:pt x="93" y="400"/>
                  </a:cubicBezTo>
                  <a:cubicBezTo>
                    <a:pt x="95" y="374"/>
                    <a:pt x="90" y="347"/>
                    <a:pt x="96" y="322"/>
                  </a:cubicBezTo>
                  <a:cubicBezTo>
                    <a:pt x="98" y="316"/>
                    <a:pt x="114" y="316"/>
                    <a:pt x="114" y="316"/>
                  </a:cubicBezTo>
                  <a:cubicBezTo>
                    <a:pt x="109" y="284"/>
                    <a:pt x="106" y="308"/>
                    <a:pt x="99" y="286"/>
                  </a:cubicBezTo>
                  <a:cubicBezTo>
                    <a:pt x="106" y="265"/>
                    <a:pt x="100" y="272"/>
                    <a:pt x="114" y="262"/>
                  </a:cubicBezTo>
                  <a:cubicBezTo>
                    <a:pt x="121" y="240"/>
                    <a:pt x="115" y="205"/>
                    <a:pt x="108" y="184"/>
                  </a:cubicBezTo>
                  <a:cubicBezTo>
                    <a:pt x="112" y="140"/>
                    <a:pt x="127" y="125"/>
                    <a:pt x="144" y="88"/>
                  </a:cubicBezTo>
                  <a:cubicBezTo>
                    <a:pt x="155" y="64"/>
                    <a:pt x="160" y="37"/>
                    <a:pt x="177" y="16"/>
                  </a:cubicBezTo>
                  <a:cubicBezTo>
                    <a:pt x="190" y="0"/>
                    <a:pt x="241" y="4"/>
                    <a:pt x="246" y="4"/>
                  </a:cubicBezTo>
                  <a:cubicBezTo>
                    <a:pt x="259" y="5"/>
                    <a:pt x="272" y="5"/>
                    <a:pt x="285" y="7"/>
                  </a:cubicBezTo>
                  <a:cubicBezTo>
                    <a:pt x="291" y="8"/>
                    <a:pt x="303" y="13"/>
                    <a:pt x="303" y="13"/>
                  </a:cubicBezTo>
                  <a:cubicBezTo>
                    <a:pt x="323" y="33"/>
                    <a:pt x="366" y="35"/>
                    <a:pt x="393" y="37"/>
                  </a:cubicBezTo>
                  <a:cubicBezTo>
                    <a:pt x="403" y="40"/>
                    <a:pt x="420" y="52"/>
                    <a:pt x="420" y="52"/>
                  </a:cubicBezTo>
                  <a:cubicBezTo>
                    <a:pt x="434" y="73"/>
                    <a:pt x="430" y="63"/>
                    <a:pt x="435" y="79"/>
                  </a:cubicBezTo>
                  <a:cubicBezTo>
                    <a:pt x="438" y="106"/>
                    <a:pt x="434" y="115"/>
                    <a:pt x="459" y="121"/>
                  </a:cubicBezTo>
                  <a:cubicBezTo>
                    <a:pt x="469" y="128"/>
                    <a:pt x="477" y="129"/>
                    <a:pt x="489" y="133"/>
                  </a:cubicBezTo>
                  <a:cubicBezTo>
                    <a:pt x="495" y="135"/>
                    <a:pt x="507" y="139"/>
                    <a:pt x="507" y="139"/>
                  </a:cubicBezTo>
                  <a:cubicBezTo>
                    <a:pt x="513" y="149"/>
                    <a:pt x="523" y="156"/>
                    <a:pt x="528" y="166"/>
                  </a:cubicBezTo>
                  <a:cubicBezTo>
                    <a:pt x="536" y="182"/>
                    <a:pt x="543" y="198"/>
                    <a:pt x="558" y="208"/>
                  </a:cubicBezTo>
                  <a:cubicBezTo>
                    <a:pt x="560" y="214"/>
                    <a:pt x="562" y="220"/>
                    <a:pt x="564" y="226"/>
                  </a:cubicBezTo>
                  <a:cubicBezTo>
                    <a:pt x="566" y="233"/>
                    <a:pt x="582" y="238"/>
                    <a:pt x="582" y="238"/>
                  </a:cubicBezTo>
                  <a:cubicBezTo>
                    <a:pt x="627" y="233"/>
                    <a:pt x="630" y="222"/>
                    <a:pt x="654" y="187"/>
                  </a:cubicBezTo>
                  <a:cubicBezTo>
                    <a:pt x="662" y="176"/>
                    <a:pt x="704" y="158"/>
                    <a:pt x="717" y="151"/>
                  </a:cubicBezTo>
                  <a:cubicBezTo>
                    <a:pt x="728" y="146"/>
                    <a:pt x="733" y="132"/>
                    <a:pt x="744" y="127"/>
                  </a:cubicBezTo>
                  <a:cubicBezTo>
                    <a:pt x="763" y="118"/>
                    <a:pt x="778" y="109"/>
                    <a:pt x="798" y="103"/>
                  </a:cubicBezTo>
                  <a:cubicBezTo>
                    <a:pt x="807" y="100"/>
                    <a:pt x="825" y="94"/>
                    <a:pt x="825" y="94"/>
                  </a:cubicBezTo>
                  <a:cubicBezTo>
                    <a:pt x="890" y="97"/>
                    <a:pt x="917" y="96"/>
                    <a:pt x="960" y="139"/>
                  </a:cubicBezTo>
                  <a:cubicBezTo>
                    <a:pt x="956" y="151"/>
                    <a:pt x="941" y="159"/>
                    <a:pt x="930" y="166"/>
                  </a:cubicBezTo>
                  <a:cubicBezTo>
                    <a:pt x="923" y="186"/>
                    <a:pt x="891" y="205"/>
                    <a:pt x="873" y="217"/>
                  </a:cubicBezTo>
                  <a:cubicBezTo>
                    <a:pt x="864" y="230"/>
                    <a:pt x="846" y="239"/>
                    <a:pt x="831" y="244"/>
                  </a:cubicBezTo>
                  <a:cubicBezTo>
                    <a:pt x="822" y="257"/>
                    <a:pt x="809" y="266"/>
                    <a:pt x="798" y="277"/>
                  </a:cubicBezTo>
                  <a:cubicBezTo>
                    <a:pt x="772" y="303"/>
                    <a:pt x="792" y="303"/>
                    <a:pt x="753" y="316"/>
                  </a:cubicBezTo>
                  <a:cubicBezTo>
                    <a:pt x="743" y="319"/>
                    <a:pt x="726" y="325"/>
                    <a:pt x="717" y="331"/>
                  </a:cubicBezTo>
                  <a:cubicBezTo>
                    <a:pt x="711" y="335"/>
                    <a:pt x="699" y="343"/>
                    <a:pt x="699" y="343"/>
                  </a:cubicBezTo>
                  <a:cubicBezTo>
                    <a:pt x="694" y="351"/>
                    <a:pt x="687" y="370"/>
                    <a:pt x="687" y="370"/>
                  </a:cubicBezTo>
                  <a:cubicBezTo>
                    <a:pt x="685" y="391"/>
                    <a:pt x="688" y="401"/>
                    <a:pt x="672" y="412"/>
                  </a:cubicBezTo>
                  <a:cubicBezTo>
                    <a:pt x="658" y="433"/>
                    <a:pt x="643" y="431"/>
                    <a:pt x="618" y="433"/>
                  </a:cubicBezTo>
                  <a:cubicBezTo>
                    <a:pt x="591" y="442"/>
                    <a:pt x="634" y="428"/>
                    <a:pt x="594" y="439"/>
                  </a:cubicBezTo>
                  <a:cubicBezTo>
                    <a:pt x="588" y="441"/>
                    <a:pt x="576" y="445"/>
                    <a:pt x="576" y="445"/>
                  </a:cubicBezTo>
                  <a:cubicBezTo>
                    <a:pt x="563" y="458"/>
                    <a:pt x="556" y="462"/>
                    <a:pt x="546" y="478"/>
                  </a:cubicBezTo>
                  <a:cubicBezTo>
                    <a:pt x="546" y="478"/>
                    <a:pt x="539" y="500"/>
                    <a:pt x="537" y="505"/>
                  </a:cubicBezTo>
                  <a:cubicBezTo>
                    <a:pt x="536" y="508"/>
                    <a:pt x="534" y="514"/>
                    <a:pt x="534" y="514"/>
                  </a:cubicBezTo>
                  <a:cubicBezTo>
                    <a:pt x="529" y="513"/>
                    <a:pt x="523" y="514"/>
                    <a:pt x="519" y="511"/>
                  </a:cubicBezTo>
                  <a:cubicBezTo>
                    <a:pt x="516" y="509"/>
                    <a:pt x="516" y="504"/>
                    <a:pt x="513" y="502"/>
                  </a:cubicBezTo>
                  <a:cubicBezTo>
                    <a:pt x="508" y="499"/>
                    <a:pt x="495" y="496"/>
                    <a:pt x="495" y="496"/>
                  </a:cubicBezTo>
                  <a:cubicBezTo>
                    <a:pt x="481" y="499"/>
                    <a:pt x="473" y="500"/>
                    <a:pt x="462" y="508"/>
                  </a:cubicBezTo>
                  <a:cubicBezTo>
                    <a:pt x="450" y="526"/>
                    <a:pt x="439" y="546"/>
                    <a:pt x="423" y="562"/>
                  </a:cubicBezTo>
                  <a:cubicBezTo>
                    <a:pt x="412" y="595"/>
                    <a:pt x="417" y="574"/>
                    <a:pt x="414" y="628"/>
                  </a:cubicBezTo>
                  <a:cubicBezTo>
                    <a:pt x="415" y="656"/>
                    <a:pt x="415" y="684"/>
                    <a:pt x="417" y="712"/>
                  </a:cubicBezTo>
                  <a:cubicBezTo>
                    <a:pt x="418" y="721"/>
                    <a:pt x="426" y="739"/>
                    <a:pt x="426" y="739"/>
                  </a:cubicBezTo>
                  <a:cubicBezTo>
                    <a:pt x="426" y="749"/>
                    <a:pt x="432" y="762"/>
                    <a:pt x="428" y="774"/>
                  </a:cubicBezTo>
                  <a:cubicBezTo>
                    <a:pt x="424" y="786"/>
                    <a:pt x="407" y="806"/>
                    <a:pt x="402" y="81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11998" y="4233057"/>
              <a:ext cx="112326" cy="16401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1" y="2"/>
                </a:cxn>
                <a:cxn ang="0">
                  <a:pos x="77" y="14"/>
                </a:cxn>
                <a:cxn ang="0">
                  <a:pos x="83" y="44"/>
                </a:cxn>
                <a:cxn ang="0">
                  <a:pos x="89" y="64"/>
                </a:cxn>
                <a:cxn ang="0">
                  <a:pos x="81" y="82"/>
                </a:cxn>
                <a:cxn ang="0">
                  <a:pos x="66" y="119"/>
                </a:cxn>
                <a:cxn ang="0">
                  <a:pos x="45" y="103"/>
                </a:cxn>
                <a:cxn ang="0">
                  <a:pos x="35" y="85"/>
                </a:cxn>
                <a:cxn ang="0">
                  <a:pos x="30" y="70"/>
                </a:cxn>
                <a:cxn ang="0">
                  <a:pos x="21" y="52"/>
                </a:cxn>
                <a:cxn ang="0">
                  <a:pos x="0" y="10"/>
                </a:cxn>
              </a:cxnLst>
              <a:rect l="0" t="0" r="r" b="b"/>
              <a:pathLst>
                <a:path w="89" h="119">
                  <a:moveTo>
                    <a:pt x="0" y="10"/>
                  </a:moveTo>
                  <a:cubicBezTo>
                    <a:pt x="15" y="8"/>
                    <a:pt x="27" y="7"/>
                    <a:pt x="41" y="2"/>
                  </a:cubicBezTo>
                  <a:cubicBezTo>
                    <a:pt x="63" y="4"/>
                    <a:pt x="66" y="0"/>
                    <a:pt x="77" y="14"/>
                  </a:cubicBezTo>
                  <a:cubicBezTo>
                    <a:pt x="79" y="24"/>
                    <a:pt x="78" y="35"/>
                    <a:pt x="83" y="44"/>
                  </a:cubicBezTo>
                  <a:cubicBezTo>
                    <a:pt x="84" y="54"/>
                    <a:pt x="84" y="56"/>
                    <a:pt x="89" y="64"/>
                  </a:cubicBezTo>
                  <a:cubicBezTo>
                    <a:pt x="87" y="73"/>
                    <a:pt x="85" y="75"/>
                    <a:pt x="81" y="82"/>
                  </a:cubicBezTo>
                  <a:cubicBezTo>
                    <a:pt x="78" y="98"/>
                    <a:pt x="87" y="115"/>
                    <a:pt x="66" y="119"/>
                  </a:cubicBezTo>
                  <a:cubicBezTo>
                    <a:pt x="52" y="117"/>
                    <a:pt x="55" y="109"/>
                    <a:pt x="45" y="103"/>
                  </a:cubicBezTo>
                  <a:cubicBezTo>
                    <a:pt x="41" y="97"/>
                    <a:pt x="39" y="90"/>
                    <a:pt x="35" y="85"/>
                  </a:cubicBezTo>
                  <a:cubicBezTo>
                    <a:pt x="33" y="80"/>
                    <a:pt x="32" y="75"/>
                    <a:pt x="30" y="70"/>
                  </a:cubicBezTo>
                  <a:cubicBezTo>
                    <a:pt x="29" y="64"/>
                    <a:pt x="25" y="57"/>
                    <a:pt x="21" y="52"/>
                  </a:cubicBezTo>
                  <a:cubicBezTo>
                    <a:pt x="18" y="36"/>
                    <a:pt x="7" y="24"/>
                    <a:pt x="0" y="1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13555" y="3148363"/>
              <a:ext cx="1301214" cy="1120529"/>
            </a:xfrm>
            <a:custGeom>
              <a:avLst/>
              <a:gdLst/>
              <a:ahLst/>
              <a:cxnLst>
                <a:cxn ang="0">
                  <a:pos x="125" y="809"/>
                </a:cxn>
                <a:cxn ang="0">
                  <a:pos x="180" y="792"/>
                </a:cxn>
                <a:cxn ang="0">
                  <a:pos x="195" y="762"/>
                </a:cxn>
                <a:cxn ang="0">
                  <a:pos x="174" y="735"/>
                </a:cxn>
                <a:cxn ang="0">
                  <a:pos x="228" y="696"/>
                </a:cxn>
                <a:cxn ang="0">
                  <a:pos x="255" y="666"/>
                </a:cxn>
                <a:cxn ang="0">
                  <a:pos x="279" y="672"/>
                </a:cxn>
                <a:cxn ang="0">
                  <a:pos x="312" y="654"/>
                </a:cxn>
                <a:cxn ang="0">
                  <a:pos x="330" y="648"/>
                </a:cxn>
                <a:cxn ang="0">
                  <a:pos x="339" y="642"/>
                </a:cxn>
                <a:cxn ang="0">
                  <a:pos x="372" y="603"/>
                </a:cxn>
                <a:cxn ang="0">
                  <a:pos x="441" y="612"/>
                </a:cxn>
                <a:cxn ang="0">
                  <a:pos x="438" y="600"/>
                </a:cxn>
                <a:cxn ang="0">
                  <a:pos x="429" y="597"/>
                </a:cxn>
                <a:cxn ang="0">
                  <a:pos x="477" y="573"/>
                </a:cxn>
                <a:cxn ang="0">
                  <a:pos x="480" y="549"/>
                </a:cxn>
                <a:cxn ang="0">
                  <a:pos x="501" y="546"/>
                </a:cxn>
                <a:cxn ang="0">
                  <a:pos x="507" y="537"/>
                </a:cxn>
                <a:cxn ang="0">
                  <a:pos x="540" y="504"/>
                </a:cxn>
                <a:cxn ang="0">
                  <a:pos x="558" y="480"/>
                </a:cxn>
                <a:cxn ang="0">
                  <a:pos x="576" y="501"/>
                </a:cxn>
                <a:cxn ang="0">
                  <a:pos x="597" y="468"/>
                </a:cxn>
                <a:cxn ang="0">
                  <a:pos x="624" y="450"/>
                </a:cxn>
                <a:cxn ang="0">
                  <a:pos x="618" y="411"/>
                </a:cxn>
                <a:cxn ang="0">
                  <a:pos x="660" y="390"/>
                </a:cxn>
                <a:cxn ang="0">
                  <a:pos x="687" y="342"/>
                </a:cxn>
                <a:cxn ang="0">
                  <a:pos x="690" y="312"/>
                </a:cxn>
                <a:cxn ang="0">
                  <a:pos x="708" y="318"/>
                </a:cxn>
                <a:cxn ang="0">
                  <a:pos x="729" y="321"/>
                </a:cxn>
                <a:cxn ang="0">
                  <a:pos x="756" y="336"/>
                </a:cxn>
                <a:cxn ang="0">
                  <a:pos x="810" y="345"/>
                </a:cxn>
                <a:cxn ang="0">
                  <a:pos x="864" y="357"/>
                </a:cxn>
                <a:cxn ang="0">
                  <a:pos x="870" y="393"/>
                </a:cxn>
                <a:cxn ang="0">
                  <a:pos x="891" y="459"/>
                </a:cxn>
                <a:cxn ang="0">
                  <a:pos x="942" y="456"/>
                </a:cxn>
                <a:cxn ang="0">
                  <a:pos x="960" y="444"/>
                </a:cxn>
                <a:cxn ang="0">
                  <a:pos x="990" y="432"/>
                </a:cxn>
                <a:cxn ang="0">
                  <a:pos x="1011" y="405"/>
                </a:cxn>
                <a:cxn ang="0">
                  <a:pos x="1017" y="387"/>
                </a:cxn>
                <a:cxn ang="0">
                  <a:pos x="993" y="144"/>
                </a:cxn>
                <a:cxn ang="0">
                  <a:pos x="948" y="69"/>
                </a:cxn>
                <a:cxn ang="0">
                  <a:pos x="873" y="54"/>
                </a:cxn>
                <a:cxn ang="0">
                  <a:pos x="501" y="24"/>
                </a:cxn>
                <a:cxn ang="0">
                  <a:pos x="252" y="0"/>
                </a:cxn>
                <a:cxn ang="0">
                  <a:pos x="159" y="9"/>
                </a:cxn>
                <a:cxn ang="0">
                  <a:pos x="132" y="30"/>
                </a:cxn>
                <a:cxn ang="0">
                  <a:pos x="105" y="75"/>
                </a:cxn>
                <a:cxn ang="0">
                  <a:pos x="81" y="180"/>
                </a:cxn>
                <a:cxn ang="0">
                  <a:pos x="51" y="237"/>
                </a:cxn>
                <a:cxn ang="0">
                  <a:pos x="15" y="255"/>
                </a:cxn>
                <a:cxn ang="0">
                  <a:pos x="6" y="291"/>
                </a:cxn>
                <a:cxn ang="0">
                  <a:pos x="12" y="384"/>
                </a:cxn>
                <a:cxn ang="0">
                  <a:pos x="27" y="528"/>
                </a:cxn>
                <a:cxn ang="0">
                  <a:pos x="39" y="567"/>
                </a:cxn>
                <a:cxn ang="0">
                  <a:pos x="59" y="705"/>
                </a:cxn>
                <a:cxn ang="0">
                  <a:pos x="63" y="746"/>
                </a:cxn>
                <a:cxn ang="0">
                  <a:pos x="72" y="770"/>
                </a:cxn>
                <a:cxn ang="0">
                  <a:pos x="86" y="807"/>
                </a:cxn>
                <a:cxn ang="0">
                  <a:pos x="125" y="809"/>
                </a:cxn>
              </a:cxnLst>
              <a:rect l="0" t="0" r="r" b="b"/>
              <a:pathLst>
                <a:path w="1031" h="813">
                  <a:moveTo>
                    <a:pt x="125" y="809"/>
                  </a:moveTo>
                  <a:cubicBezTo>
                    <a:pt x="145" y="806"/>
                    <a:pt x="162" y="798"/>
                    <a:pt x="180" y="792"/>
                  </a:cubicBezTo>
                  <a:cubicBezTo>
                    <a:pt x="177" y="769"/>
                    <a:pt x="175" y="769"/>
                    <a:pt x="195" y="762"/>
                  </a:cubicBezTo>
                  <a:cubicBezTo>
                    <a:pt x="191" y="742"/>
                    <a:pt x="187" y="748"/>
                    <a:pt x="174" y="735"/>
                  </a:cubicBezTo>
                  <a:cubicBezTo>
                    <a:pt x="179" y="692"/>
                    <a:pt x="186" y="700"/>
                    <a:pt x="228" y="696"/>
                  </a:cubicBezTo>
                  <a:cubicBezTo>
                    <a:pt x="233" y="673"/>
                    <a:pt x="233" y="672"/>
                    <a:pt x="255" y="666"/>
                  </a:cubicBezTo>
                  <a:cubicBezTo>
                    <a:pt x="268" y="658"/>
                    <a:pt x="271" y="660"/>
                    <a:pt x="279" y="672"/>
                  </a:cubicBezTo>
                  <a:cubicBezTo>
                    <a:pt x="308" y="667"/>
                    <a:pt x="291" y="663"/>
                    <a:pt x="312" y="654"/>
                  </a:cubicBezTo>
                  <a:cubicBezTo>
                    <a:pt x="318" y="651"/>
                    <a:pt x="330" y="648"/>
                    <a:pt x="330" y="648"/>
                  </a:cubicBezTo>
                  <a:cubicBezTo>
                    <a:pt x="338" y="651"/>
                    <a:pt x="358" y="654"/>
                    <a:pt x="339" y="642"/>
                  </a:cubicBezTo>
                  <a:cubicBezTo>
                    <a:pt x="335" y="603"/>
                    <a:pt x="334" y="607"/>
                    <a:pt x="372" y="603"/>
                  </a:cubicBezTo>
                  <a:cubicBezTo>
                    <a:pt x="388" y="627"/>
                    <a:pt x="411" y="614"/>
                    <a:pt x="441" y="612"/>
                  </a:cubicBezTo>
                  <a:cubicBezTo>
                    <a:pt x="440" y="608"/>
                    <a:pt x="441" y="603"/>
                    <a:pt x="438" y="600"/>
                  </a:cubicBezTo>
                  <a:cubicBezTo>
                    <a:pt x="436" y="598"/>
                    <a:pt x="430" y="600"/>
                    <a:pt x="429" y="597"/>
                  </a:cubicBezTo>
                  <a:cubicBezTo>
                    <a:pt x="422" y="578"/>
                    <a:pt x="468" y="576"/>
                    <a:pt x="477" y="573"/>
                  </a:cubicBezTo>
                  <a:cubicBezTo>
                    <a:pt x="478" y="565"/>
                    <a:pt x="475" y="555"/>
                    <a:pt x="480" y="549"/>
                  </a:cubicBezTo>
                  <a:cubicBezTo>
                    <a:pt x="485" y="544"/>
                    <a:pt x="495" y="549"/>
                    <a:pt x="501" y="546"/>
                  </a:cubicBezTo>
                  <a:cubicBezTo>
                    <a:pt x="504" y="545"/>
                    <a:pt x="505" y="540"/>
                    <a:pt x="507" y="537"/>
                  </a:cubicBezTo>
                  <a:cubicBezTo>
                    <a:pt x="513" y="493"/>
                    <a:pt x="510" y="524"/>
                    <a:pt x="540" y="504"/>
                  </a:cubicBezTo>
                  <a:cubicBezTo>
                    <a:pt x="547" y="493"/>
                    <a:pt x="547" y="487"/>
                    <a:pt x="558" y="480"/>
                  </a:cubicBezTo>
                  <a:cubicBezTo>
                    <a:pt x="565" y="491"/>
                    <a:pt x="564" y="497"/>
                    <a:pt x="576" y="501"/>
                  </a:cubicBezTo>
                  <a:cubicBezTo>
                    <a:pt x="607" y="495"/>
                    <a:pt x="582" y="492"/>
                    <a:pt x="597" y="468"/>
                  </a:cubicBezTo>
                  <a:cubicBezTo>
                    <a:pt x="603" y="459"/>
                    <a:pt x="624" y="450"/>
                    <a:pt x="624" y="450"/>
                  </a:cubicBezTo>
                  <a:cubicBezTo>
                    <a:pt x="635" y="434"/>
                    <a:pt x="623" y="427"/>
                    <a:pt x="618" y="411"/>
                  </a:cubicBezTo>
                  <a:cubicBezTo>
                    <a:pt x="624" y="392"/>
                    <a:pt x="642" y="393"/>
                    <a:pt x="660" y="390"/>
                  </a:cubicBezTo>
                  <a:cubicBezTo>
                    <a:pt x="665" y="370"/>
                    <a:pt x="681" y="361"/>
                    <a:pt x="687" y="342"/>
                  </a:cubicBezTo>
                  <a:cubicBezTo>
                    <a:pt x="688" y="332"/>
                    <a:pt x="683" y="320"/>
                    <a:pt x="690" y="312"/>
                  </a:cubicBezTo>
                  <a:cubicBezTo>
                    <a:pt x="694" y="307"/>
                    <a:pt x="702" y="316"/>
                    <a:pt x="708" y="318"/>
                  </a:cubicBezTo>
                  <a:cubicBezTo>
                    <a:pt x="715" y="320"/>
                    <a:pt x="722" y="320"/>
                    <a:pt x="729" y="321"/>
                  </a:cubicBezTo>
                  <a:cubicBezTo>
                    <a:pt x="745" y="326"/>
                    <a:pt x="735" y="322"/>
                    <a:pt x="756" y="336"/>
                  </a:cubicBezTo>
                  <a:cubicBezTo>
                    <a:pt x="769" y="344"/>
                    <a:pt x="800" y="344"/>
                    <a:pt x="810" y="345"/>
                  </a:cubicBezTo>
                  <a:cubicBezTo>
                    <a:pt x="829" y="355"/>
                    <a:pt x="841" y="355"/>
                    <a:pt x="864" y="357"/>
                  </a:cubicBezTo>
                  <a:cubicBezTo>
                    <a:pt x="874" y="372"/>
                    <a:pt x="873" y="374"/>
                    <a:pt x="870" y="393"/>
                  </a:cubicBezTo>
                  <a:cubicBezTo>
                    <a:pt x="871" y="412"/>
                    <a:pt x="867" y="451"/>
                    <a:pt x="891" y="459"/>
                  </a:cubicBezTo>
                  <a:cubicBezTo>
                    <a:pt x="908" y="458"/>
                    <a:pt x="925" y="460"/>
                    <a:pt x="942" y="456"/>
                  </a:cubicBezTo>
                  <a:cubicBezTo>
                    <a:pt x="949" y="454"/>
                    <a:pt x="954" y="448"/>
                    <a:pt x="960" y="444"/>
                  </a:cubicBezTo>
                  <a:cubicBezTo>
                    <a:pt x="969" y="438"/>
                    <a:pt x="980" y="440"/>
                    <a:pt x="990" y="432"/>
                  </a:cubicBezTo>
                  <a:cubicBezTo>
                    <a:pt x="997" y="426"/>
                    <a:pt x="1008" y="413"/>
                    <a:pt x="1011" y="405"/>
                  </a:cubicBezTo>
                  <a:cubicBezTo>
                    <a:pt x="1013" y="399"/>
                    <a:pt x="1017" y="387"/>
                    <a:pt x="1017" y="387"/>
                  </a:cubicBezTo>
                  <a:cubicBezTo>
                    <a:pt x="1016" y="330"/>
                    <a:pt x="1031" y="201"/>
                    <a:pt x="993" y="144"/>
                  </a:cubicBezTo>
                  <a:cubicBezTo>
                    <a:pt x="990" y="132"/>
                    <a:pt x="960" y="76"/>
                    <a:pt x="948" y="69"/>
                  </a:cubicBezTo>
                  <a:cubicBezTo>
                    <a:pt x="927" y="57"/>
                    <a:pt x="896" y="56"/>
                    <a:pt x="873" y="54"/>
                  </a:cubicBezTo>
                  <a:cubicBezTo>
                    <a:pt x="751" y="27"/>
                    <a:pt x="625" y="26"/>
                    <a:pt x="501" y="24"/>
                  </a:cubicBezTo>
                  <a:cubicBezTo>
                    <a:pt x="418" y="18"/>
                    <a:pt x="335" y="6"/>
                    <a:pt x="252" y="0"/>
                  </a:cubicBezTo>
                  <a:cubicBezTo>
                    <a:pt x="196" y="2"/>
                    <a:pt x="195" y="0"/>
                    <a:pt x="159" y="9"/>
                  </a:cubicBezTo>
                  <a:cubicBezTo>
                    <a:pt x="145" y="23"/>
                    <a:pt x="154" y="16"/>
                    <a:pt x="132" y="30"/>
                  </a:cubicBezTo>
                  <a:cubicBezTo>
                    <a:pt x="121" y="37"/>
                    <a:pt x="112" y="64"/>
                    <a:pt x="105" y="75"/>
                  </a:cubicBezTo>
                  <a:cubicBezTo>
                    <a:pt x="86" y="104"/>
                    <a:pt x="90" y="148"/>
                    <a:pt x="81" y="180"/>
                  </a:cubicBezTo>
                  <a:cubicBezTo>
                    <a:pt x="75" y="201"/>
                    <a:pt x="63" y="219"/>
                    <a:pt x="51" y="237"/>
                  </a:cubicBezTo>
                  <a:cubicBezTo>
                    <a:pt x="44" y="247"/>
                    <a:pt x="25" y="248"/>
                    <a:pt x="15" y="255"/>
                  </a:cubicBezTo>
                  <a:cubicBezTo>
                    <a:pt x="11" y="267"/>
                    <a:pt x="10" y="279"/>
                    <a:pt x="6" y="291"/>
                  </a:cubicBezTo>
                  <a:cubicBezTo>
                    <a:pt x="9" y="340"/>
                    <a:pt x="0" y="348"/>
                    <a:pt x="12" y="384"/>
                  </a:cubicBezTo>
                  <a:cubicBezTo>
                    <a:pt x="13" y="435"/>
                    <a:pt x="25" y="477"/>
                    <a:pt x="27" y="528"/>
                  </a:cubicBezTo>
                  <a:cubicBezTo>
                    <a:pt x="27" y="541"/>
                    <a:pt x="35" y="555"/>
                    <a:pt x="39" y="567"/>
                  </a:cubicBezTo>
                  <a:cubicBezTo>
                    <a:pt x="42" y="596"/>
                    <a:pt x="56" y="675"/>
                    <a:pt x="59" y="705"/>
                  </a:cubicBezTo>
                  <a:cubicBezTo>
                    <a:pt x="60" y="719"/>
                    <a:pt x="59" y="733"/>
                    <a:pt x="63" y="746"/>
                  </a:cubicBezTo>
                  <a:cubicBezTo>
                    <a:pt x="66" y="755"/>
                    <a:pt x="72" y="770"/>
                    <a:pt x="72" y="770"/>
                  </a:cubicBezTo>
                  <a:cubicBezTo>
                    <a:pt x="78" y="778"/>
                    <a:pt x="77" y="801"/>
                    <a:pt x="86" y="807"/>
                  </a:cubicBezTo>
                  <a:cubicBezTo>
                    <a:pt x="95" y="813"/>
                    <a:pt x="117" y="809"/>
                    <a:pt x="125" y="809"/>
                  </a:cubicBez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2487" y="3384046"/>
              <a:ext cx="106016" cy="143340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2" y="78"/>
                </a:cxn>
                <a:cxn ang="0">
                  <a:pos x="84" y="51"/>
                </a:cxn>
                <a:cxn ang="0">
                  <a:pos x="54" y="0"/>
                </a:cxn>
                <a:cxn ang="0">
                  <a:pos x="12" y="12"/>
                </a:cxn>
                <a:cxn ang="0">
                  <a:pos x="3" y="30"/>
                </a:cxn>
                <a:cxn ang="0">
                  <a:pos x="0" y="81"/>
                </a:cxn>
              </a:cxnLst>
              <a:rect l="0" t="0" r="r" b="b"/>
              <a:pathLst>
                <a:path w="84" h="104">
                  <a:moveTo>
                    <a:pt x="0" y="81"/>
                  </a:moveTo>
                  <a:cubicBezTo>
                    <a:pt x="22" y="96"/>
                    <a:pt x="51" y="92"/>
                    <a:pt x="72" y="78"/>
                  </a:cubicBezTo>
                  <a:cubicBezTo>
                    <a:pt x="77" y="70"/>
                    <a:pt x="84" y="51"/>
                    <a:pt x="84" y="51"/>
                  </a:cubicBezTo>
                  <a:cubicBezTo>
                    <a:pt x="81" y="26"/>
                    <a:pt x="80" y="9"/>
                    <a:pt x="54" y="0"/>
                  </a:cubicBezTo>
                  <a:cubicBezTo>
                    <a:pt x="35" y="2"/>
                    <a:pt x="27" y="2"/>
                    <a:pt x="12" y="12"/>
                  </a:cubicBezTo>
                  <a:cubicBezTo>
                    <a:pt x="10" y="18"/>
                    <a:pt x="4" y="23"/>
                    <a:pt x="3" y="30"/>
                  </a:cubicBezTo>
                  <a:cubicBezTo>
                    <a:pt x="0" y="51"/>
                    <a:pt x="0" y="104"/>
                    <a:pt x="0" y="81"/>
                  </a:cubicBez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027390" y="3056019"/>
              <a:ext cx="947829" cy="861415"/>
            </a:xfrm>
            <a:custGeom>
              <a:avLst/>
              <a:gdLst/>
              <a:ahLst/>
              <a:cxnLst>
                <a:cxn ang="0">
                  <a:pos x="6" y="595"/>
                </a:cxn>
                <a:cxn ang="0">
                  <a:pos x="27" y="625"/>
                </a:cxn>
                <a:cxn ang="0">
                  <a:pos x="96" y="613"/>
                </a:cxn>
                <a:cxn ang="0">
                  <a:pos x="114" y="607"/>
                </a:cxn>
                <a:cxn ang="0">
                  <a:pos x="144" y="544"/>
                </a:cxn>
                <a:cxn ang="0">
                  <a:pos x="168" y="571"/>
                </a:cxn>
                <a:cxn ang="0">
                  <a:pos x="195" y="571"/>
                </a:cxn>
                <a:cxn ang="0">
                  <a:pos x="219" y="568"/>
                </a:cxn>
                <a:cxn ang="0">
                  <a:pos x="204" y="532"/>
                </a:cxn>
                <a:cxn ang="0">
                  <a:pos x="237" y="508"/>
                </a:cxn>
                <a:cxn ang="0">
                  <a:pos x="255" y="496"/>
                </a:cxn>
                <a:cxn ang="0">
                  <a:pos x="279" y="478"/>
                </a:cxn>
                <a:cxn ang="0">
                  <a:pos x="309" y="511"/>
                </a:cxn>
                <a:cxn ang="0">
                  <a:pos x="357" y="514"/>
                </a:cxn>
                <a:cxn ang="0">
                  <a:pos x="387" y="526"/>
                </a:cxn>
                <a:cxn ang="0">
                  <a:pos x="417" y="493"/>
                </a:cxn>
                <a:cxn ang="0">
                  <a:pos x="452" y="445"/>
                </a:cxn>
                <a:cxn ang="0">
                  <a:pos x="474" y="418"/>
                </a:cxn>
                <a:cxn ang="0">
                  <a:pos x="525" y="393"/>
                </a:cxn>
                <a:cxn ang="0">
                  <a:pos x="578" y="376"/>
                </a:cxn>
                <a:cxn ang="0">
                  <a:pos x="612" y="349"/>
                </a:cxn>
                <a:cxn ang="0">
                  <a:pos x="639" y="331"/>
                </a:cxn>
                <a:cxn ang="0">
                  <a:pos x="648" y="325"/>
                </a:cxn>
                <a:cxn ang="0">
                  <a:pos x="677" y="300"/>
                </a:cxn>
                <a:cxn ang="0">
                  <a:pos x="686" y="259"/>
                </a:cxn>
                <a:cxn ang="0">
                  <a:pos x="666" y="232"/>
                </a:cxn>
                <a:cxn ang="0">
                  <a:pos x="669" y="202"/>
                </a:cxn>
                <a:cxn ang="0">
                  <a:pos x="744" y="160"/>
                </a:cxn>
                <a:cxn ang="0">
                  <a:pos x="732" y="103"/>
                </a:cxn>
                <a:cxn ang="0">
                  <a:pos x="429" y="7"/>
                </a:cxn>
                <a:cxn ang="0">
                  <a:pos x="324" y="13"/>
                </a:cxn>
                <a:cxn ang="0">
                  <a:pos x="150" y="145"/>
                </a:cxn>
                <a:cxn ang="0">
                  <a:pos x="48" y="268"/>
                </a:cxn>
                <a:cxn ang="0">
                  <a:pos x="15" y="316"/>
                </a:cxn>
                <a:cxn ang="0">
                  <a:pos x="0" y="358"/>
                </a:cxn>
                <a:cxn ang="0">
                  <a:pos x="21" y="454"/>
                </a:cxn>
                <a:cxn ang="0">
                  <a:pos x="18" y="577"/>
                </a:cxn>
                <a:cxn ang="0">
                  <a:pos x="6" y="595"/>
                </a:cxn>
              </a:cxnLst>
              <a:rect l="0" t="0" r="r" b="b"/>
              <a:pathLst>
                <a:path w="751" h="625">
                  <a:moveTo>
                    <a:pt x="6" y="595"/>
                  </a:moveTo>
                  <a:cubicBezTo>
                    <a:pt x="9" y="617"/>
                    <a:pt x="8" y="619"/>
                    <a:pt x="27" y="625"/>
                  </a:cubicBezTo>
                  <a:cubicBezTo>
                    <a:pt x="51" y="623"/>
                    <a:pt x="72" y="616"/>
                    <a:pt x="96" y="613"/>
                  </a:cubicBezTo>
                  <a:cubicBezTo>
                    <a:pt x="102" y="611"/>
                    <a:pt x="112" y="613"/>
                    <a:pt x="114" y="607"/>
                  </a:cubicBezTo>
                  <a:cubicBezTo>
                    <a:pt x="121" y="587"/>
                    <a:pt x="123" y="551"/>
                    <a:pt x="144" y="544"/>
                  </a:cubicBezTo>
                  <a:cubicBezTo>
                    <a:pt x="158" y="553"/>
                    <a:pt x="152" y="566"/>
                    <a:pt x="168" y="571"/>
                  </a:cubicBezTo>
                  <a:cubicBezTo>
                    <a:pt x="177" y="557"/>
                    <a:pt x="183" y="563"/>
                    <a:pt x="195" y="571"/>
                  </a:cubicBezTo>
                  <a:cubicBezTo>
                    <a:pt x="203" y="570"/>
                    <a:pt x="212" y="571"/>
                    <a:pt x="219" y="568"/>
                  </a:cubicBezTo>
                  <a:cubicBezTo>
                    <a:pt x="233" y="562"/>
                    <a:pt x="207" y="536"/>
                    <a:pt x="204" y="532"/>
                  </a:cubicBezTo>
                  <a:cubicBezTo>
                    <a:pt x="212" y="520"/>
                    <a:pt x="224" y="517"/>
                    <a:pt x="237" y="508"/>
                  </a:cubicBezTo>
                  <a:cubicBezTo>
                    <a:pt x="243" y="504"/>
                    <a:pt x="255" y="496"/>
                    <a:pt x="255" y="496"/>
                  </a:cubicBezTo>
                  <a:cubicBezTo>
                    <a:pt x="262" y="486"/>
                    <a:pt x="267" y="482"/>
                    <a:pt x="279" y="478"/>
                  </a:cubicBezTo>
                  <a:cubicBezTo>
                    <a:pt x="293" y="487"/>
                    <a:pt x="299" y="496"/>
                    <a:pt x="309" y="511"/>
                  </a:cubicBezTo>
                  <a:cubicBezTo>
                    <a:pt x="318" y="524"/>
                    <a:pt x="341" y="513"/>
                    <a:pt x="357" y="514"/>
                  </a:cubicBezTo>
                  <a:cubicBezTo>
                    <a:pt x="373" y="524"/>
                    <a:pt x="366" y="530"/>
                    <a:pt x="387" y="526"/>
                  </a:cubicBezTo>
                  <a:cubicBezTo>
                    <a:pt x="398" y="509"/>
                    <a:pt x="405" y="507"/>
                    <a:pt x="417" y="493"/>
                  </a:cubicBezTo>
                  <a:cubicBezTo>
                    <a:pt x="430" y="478"/>
                    <a:pt x="441" y="462"/>
                    <a:pt x="452" y="445"/>
                  </a:cubicBezTo>
                  <a:cubicBezTo>
                    <a:pt x="462" y="430"/>
                    <a:pt x="453" y="432"/>
                    <a:pt x="474" y="418"/>
                  </a:cubicBezTo>
                  <a:cubicBezTo>
                    <a:pt x="487" y="410"/>
                    <a:pt x="502" y="404"/>
                    <a:pt x="525" y="393"/>
                  </a:cubicBezTo>
                  <a:cubicBezTo>
                    <a:pt x="541" y="385"/>
                    <a:pt x="564" y="383"/>
                    <a:pt x="578" y="376"/>
                  </a:cubicBezTo>
                  <a:cubicBezTo>
                    <a:pt x="592" y="369"/>
                    <a:pt x="602" y="356"/>
                    <a:pt x="612" y="349"/>
                  </a:cubicBezTo>
                  <a:cubicBezTo>
                    <a:pt x="621" y="343"/>
                    <a:pt x="630" y="337"/>
                    <a:pt x="639" y="331"/>
                  </a:cubicBezTo>
                  <a:cubicBezTo>
                    <a:pt x="642" y="329"/>
                    <a:pt x="648" y="325"/>
                    <a:pt x="648" y="325"/>
                  </a:cubicBezTo>
                  <a:cubicBezTo>
                    <a:pt x="655" y="314"/>
                    <a:pt x="664" y="304"/>
                    <a:pt x="677" y="300"/>
                  </a:cubicBezTo>
                  <a:cubicBezTo>
                    <a:pt x="687" y="285"/>
                    <a:pt x="703" y="270"/>
                    <a:pt x="686" y="259"/>
                  </a:cubicBezTo>
                  <a:cubicBezTo>
                    <a:pt x="678" y="248"/>
                    <a:pt x="669" y="246"/>
                    <a:pt x="666" y="232"/>
                  </a:cubicBezTo>
                  <a:cubicBezTo>
                    <a:pt x="667" y="222"/>
                    <a:pt x="667" y="212"/>
                    <a:pt x="669" y="202"/>
                  </a:cubicBezTo>
                  <a:cubicBezTo>
                    <a:pt x="676" y="173"/>
                    <a:pt x="724" y="173"/>
                    <a:pt x="744" y="160"/>
                  </a:cubicBezTo>
                  <a:cubicBezTo>
                    <a:pt x="751" y="140"/>
                    <a:pt x="750" y="115"/>
                    <a:pt x="732" y="103"/>
                  </a:cubicBezTo>
                  <a:cubicBezTo>
                    <a:pt x="671" y="11"/>
                    <a:pt x="527" y="17"/>
                    <a:pt x="429" y="7"/>
                  </a:cubicBezTo>
                  <a:cubicBezTo>
                    <a:pt x="425" y="7"/>
                    <a:pt x="354" y="0"/>
                    <a:pt x="324" y="13"/>
                  </a:cubicBezTo>
                  <a:cubicBezTo>
                    <a:pt x="253" y="43"/>
                    <a:pt x="201" y="89"/>
                    <a:pt x="150" y="145"/>
                  </a:cubicBezTo>
                  <a:cubicBezTo>
                    <a:pt x="114" y="185"/>
                    <a:pt x="94" y="237"/>
                    <a:pt x="48" y="268"/>
                  </a:cubicBezTo>
                  <a:cubicBezTo>
                    <a:pt x="42" y="287"/>
                    <a:pt x="27" y="300"/>
                    <a:pt x="15" y="316"/>
                  </a:cubicBezTo>
                  <a:cubicBezTo>
                    <a:pt x="6" y="328"/>
                    <a:pt x="5" y="344"/>
                    <a:pt x="0" y="358"/>
                  </a:cubicBezTo>
                  <a:cubicBezTo>
                    <a:pt x="3" y="397"/>
                    <a:pt x="10" y="420"/>
                    <a:pt x="21" y="454"/>
                  </a:cubicBezTo>
                  <a:cubicBezTo>
                    <a:pt x="20" y="495"/>
                    <a:pt x="20" y="536"/>
                    <a:pt x="18" y="577"/>
                  </a:cubicBezTo>
                  <a:cubicBezTo>
                    <a:pt x="18" y="587"/>
                    <a:pt x="13" y="625"/>
                    <a:pt x="6" y="59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68367" y="2834119"/>
              <a:ext cx="662597" cy="1091585"/>
            </a:xfrm>
            <a:custGeom>
              <a:avLst/>
              <a:gdLst/>
              <a:ahLst/>
              <a:cxnLst>
                <a:cxn ang="0">
                  <a:pos x="39" y="315"/>
                </a:cxn>
                <a:cxn ang="0">
                  <a:pos x="57" y="363"/>
                </a:cxn>
                <a:cxn ang="0">
                  <a:pos x="54" y="375"/>
                </a:cxn>
                <a:cxn ang="0">
                  <a:pos x="36" y="381"/>
                </a:cxn>
                <a:cxn ang="0">
                  <a:pos x="36" y="411"/>
                </a:cxn>
                <a:cxn ang="0">
                  <a:pos x="42" y="429"/>
                </a:cxn>
                <a:cxn ang="0">
                  <a:pos x="51" y="462"/>
                </a:cxn>
                <a:cxn ang="0">
                  <a:pos x="27" y="495"/>
                </a:cxn>
                <a:cxn ang="0">
                  <a:pos x="21" y="504"/>
                </a:cxn>
                <a:cxn ang="0">
                  <a:pos x="39" y="516"/>
                </a:cxn>
                <a:cxn ang="0">
                  <a:pos x="42" y="525"/>
                </a:cxn>
                <a:cxn ang="0">
                  <a:pos x="30" y="543"/>
                </a:cxn>
                <a:cxn ang="0">
                  <a:pos x="69" y="576"/>
                </a:cxn>
                <a:cxn ang="0">
                  <a:pos x="72" y="606"/>
                </a:cxn>
                <a:cxn ang="0">
                  <a:pos x="63" y="609"/>
                </a:cxn>
                <a:cxn ang="0">
                  <a:pos x="12" y="627"/>
                </a:cxn>
                <a:cxn ang="0">
                  <a:pos x="12" y="669"/>
                </a:cxn>
                <a:cxn ang="0">
                  <a:pos x="0" y="687"/>
                </a:cxn>
                <a:cxn ang="0">
                  <a:pos x="27" y="711"/>
                </a:cxn>
                <a:cxn ang="0">
                  <a:pos x="78" y="753"/>
                </a:cxn>
                <a:cxn ang="0">
                  <a:pos x="96" y="783"/>
                </a:cxn>
                <a:cxn ang="0">
                  <a:pos x="123" y="792"/>
                </a:cxn>
                <a:cxn ang="0">
                  <a:pos x="150" y="789"/>
                </a:cxn>
                <a:cxn ang="0">
                  <a:pos x="159" y="747"/>
                </a:cxn>
                <a:cxn ang="0">
                  <a:pos x="186" y="732"/>
                </a:cxn>
                <a:cxn ang="0">
                  <a:pos x="213" y="687"/>
                </a:cxn>
                <a:cxn ang="0">
                  <a:pos x="240" y="678"/>
                </a:cxn>
                <a:cxn ang="0">
                  <a:pos x="216" y="582"/>
                </a:cxn>
                <a:cxn ang="0">
                  <a:pos x="192" y="525"/>
                </a:cxn>
                <a:cxn ang="0">
                  <a:pos x="219" y="522"/>
                </a:cxn>
                <a:cxn ang="0">
                  <a:pos x="237" y="534"/>
                </a:cxn>
                <a:cxn ang="0">
                  <a:pos x="249" y="552"/>
                </a:cxn>
                <a:cxn ang="0">
                  <a:pos x="267" y="558"/>
                </a:cxn>
                <a:cxn ang="0">
                  <a:pos x="315" y="552"/>
                </a:cxn>
                <a:cxn ang="0">
                  <a:pos x="282" y="528"/>
                </a:cxn>
                <a:cxn ang="0">
                  <a:pos x="258" y="495"/>
                </a:cxn>
                <a:cxn ang="0">
                  <a:pos x="252" y="477"/>
                </a:cxn>
                <a:cxn ang="0">
                  <a:pos x="255" y="426"/>
                </a:cxn>
                <a:cxn ang="0">
                  <a:pos x="309" y="375"/>
                </a:cxn>
                <a:cxn ang="0">
                  <a:pos x="369" y="366"/>
                </a:cxn>
                <a:cxn ang="0">
                  <a:pos x="393" y="294"/>
                </a:cxn>
                <a:cxn ang="0">
                  <a:pos x="399" y="270"/>
                </a:cxn>
                <a:cxn ang="0">
                  <a:pos x="417" y="261"/>
                </a:cxn>
                <a:cxn ang="0">
                  <a:pos x="435" y="255"/>
                </a:cxn>
                <a:cxn ang="0">
                  <a:pos x="456" y="216"/>
                </a:cxn>
                <a:cxn ang="0">
                  <a:pos x="474" y="210"/>
                </a:cxn>
                <a:cxn ang="0">
                  <a:pos x="519" y="177"/>
                </a:cxn>
                <a:cxn ang="0">
                  <a:pos x="507" y="135"/>
                </a:cxn>
                <a:cxn ang="0">
                  <a:pos x="471" y="84"/>
                </a:cxn>
                <a:cxn ang="0">
                  <a:pos x="444" y="51"/>
                </a:cxn>
                <a:cxn ang="0">
                  <a:pos x="402" y="24"/>
                </a:cxn>
                <a:cxn ang="0">
                  <a:pos x="384" y="12"/>
                </a:cxn>
                <a:cxn ang="0">
                  <a:pos x="375" y="6"/>
                </a:cxn>
                <a:cxn ang="0">
                  <a:pos x="336" y="9"/>
                </a:cxn>
                <a:cxn ang="0">
                  <a:pos x="306" y="15"/>
                </a:cxn>
                <a:cxn ang="0">
                  <a:pos x="213" y="0"/>
                </a:cxn>
                <a:cxn ang="0">
                  <a:pos x="141" y="36"/>
                </a:cxn>
                <a:cxn ang="0">
                  <a:pos x="111" y="108"/>
                </a:cxn>
                <a:cxn ang="0">
                  <a:pos x="54" y="246"/>
                </a:cxn>
                <a:cxn ang="0">
                  <a:pos x="45" y="288"/>
                </a:cxn>
                <a:cxn ang="0">
                  <a:pos x="39" y="315"/>
                </a:cxn>
              </a:cxnLst>
              <a:rect l="0" t="0" r="r" b="b"/>
              <a:pathLst>
                <a:path w="525" h="792">
                  <a:moveTo>
                    <a:pt x="39" y="315"/>
                  </a:moveTo>
                  <a:cubicBezTo>
                    <a:pt x="44" y="331"/>
                    <a:pt x="53" y="346"/>
                    <a:pt x="57" y="363"/>
                  </a:cubicBezTo>
                  <a:cubicBezTo>
                    <a:pt x="56" y="367"/>
                    <a:pt x="57" y="372"/>
                    <a:pt x="54" y="375"/>
                  </a:cubicBezTo>
                  <a:cubicBezTo>
                    <a:pt x="49" y="379"/>
                    <a:pt x="36" y="381"/>
                    <a:pt x="36" y="381"/>
                  </a:cubicBezTo>
                  <a:cubicBezTo>
                    <a:pt x="31" y="395"/>
                    <a:pt x="31" y="391"/>
                    <a:pt x="36" y="411"/>
                  </a:cubicBezTo>
                  <a:cubicBezTo>
                    <a:pt x="37" y="417"/>
                    <a:pt x="42" y="429"/>
                    <a:pt x="42" y="429"/>
                  </a:cubicBezTo>
                  <a:cubicBezTo>
                    <a:pt x="39" y="445"/>
                    <a:pt x="34" y="456"/>
                    <a:pt x="51" y="462"/>
                  </a:cubicBezTo>
                  <a:cubicBezTo>
                    <a:pt x="61" y="493"/>
                    <a:pt x="58" y="487"/>
                    <a:pt x="27" y="495"/>
                  </a:cubicBezTo>
                  <a:cubicBezTo>
                    <a:pt x="25" y="498"/>
                    <a:pt x="19" y="501"/>
                    <a:pt x="21" y="504"/>
                  </a:cubicBezTo>
                  <a:cubicBezTo>
                    <a:pt x="25" y="510"/>
                    <a:pt x="39" y="516"/>
                    <a:pt x="39" y="516"/>
                  </a:cubicBezTo>
                  <a:cubicBezTo>
                    <a:pt x="40" y="519"/>
                    <a:pt x="43" y="522"/>
                    <a:pt x="42" y="525"/>
                  </a:cubicBezTo>
                  <a:cubicBezTo>
                    <a:pt x="40" y="532"/>
                    <a:pt x="30" y="543"/>
                    <a:pt x="30" y="543"/>
                  </a:cubicBezTo>
                  <a:cubicBezTo>
                    <a:pt x="34" y="563"/>
                    <a:pt x="49" y="569"/>
                    <a:pt x="69" y="576"/>
                  </a:cubicBezTo>
                  <a:cubicBezTo>
                    <a:pt x="70" y="586"/>
                    <a:pt x="74" y="596"/>
                    <a:pt x="72" y="606"/>
                  </a:cubicBezTo>
                  <a:cubicBezTo>
                    <a:pt x="71" y="609"/>
                    <a:pt x="66" y="608"/>
                    <a:pt x="63" y="609"/>
                  </a:cubicBezTo>
                  <a:cubicBezTo>
                    <a:pt x="46" y="617"/>
                    <a:pt x="31" y="623"/>
                    <a:pt x="12" y="627"/>
                  </a:cubicBezTo>
                  <a:cubicBezTo>
                    <a:pt x="15" y="643"/>
                    <a:pt x="18" y="652"/>
                    <a:pt x="12" y="669"/>
                  </a:cubicBezTo>
                  <a:cubicBezTo>
                    <a:pt x="10" y="676"/>
                    <a:pt x="0" y="687"/>
                    <a:pt x="0" y="687"/>
                  </a:cubicBezTo>
                  <a:cubicBezTo>
                    <a:pt x="7" y="715"/>
                    <a:pt x="19" y="687"/>
                    <a:pt x="27" y="711"/>
                  </a:cubicBezTo>
                  <a:cubicBezTo>
                    <a:pt x="33" y="756"/>
                    <a:pt x="38" y="743"/>
                    <a:pt x="78" y="753"/>
                  </a:cubicBezTo>
                  <a:cubicBezTo>
                    <a:pt x="85" y="764"/>
                    <a:pt x="83" y="777"/>
                    <a:pt x="96" y="783"/>
                  </a:cubicBezTo>
                  <a:cubicBezTo>
                    <a:pt x="105" y="787"/>
                    <a:pt x="123" y="792"/>
                    <a:pt x="123" y="792"/>
                  </a:cubicBezTo>
                  <a:cubicBezTo>
                    <a:pt x="132" y="791"/>
                    <a:pt x="142" y="792"/>
                    <a:pt x="150" y="789"/>
                  </a:cubicBezTo>
                  <a:cubicBezTo>
                    <a:pt x="160" y="785"/>
                    <a:pt x="151" y="755"/>
                    <a:pt x="159" y="747"/>
                  </a:cubicBezTo>
                  <a:cubicBezTo>
                    <a:pt x="166" y="740"/>
                    <a:pt x="186" y="732"/>
                    <a:pt x="186" y="732"/>
                  </a:cubicBezTo>
                  <a:cubicBezTo>
                    <a:pt x="191" y="717"/>
                    <a:pt x="198" y="694"/>
                    <a:pt x="213" y="687"/>
                  </a:cubicBezTo>
                  <a:cubicBezTo>
                    <a:pt x="222" y="683"/>
                    <a:pt x="240" y="678"/>
                    <a:pt x="240" y="678"/>
                  </a:cubicBezTo>
                  <a:cubicBezTo>
                    <a:pt x="235" y="614"/>
                    <a:pt x="253" y="607"/>
                    <a:pt x="216" y="582"/>
                  </a:cubicBezTo>
                  <a:cubicBezTo>
                    <a:pt x="211" y="560"/>
                    <a:pt x="199" y="545"/>
                    <a:pt x="192" y="525"/>
                  </a:cubicBezTo>
                  <a:cubicBezTo>
                    <a:pt x="203" y="518"/>
                    <a:pt x="202" y="515"/>
                    <a:pt x="219" y="522"/>
                  </a:cubicBezTo>
                  <a:cubicBezTo>
                    <a:pt x="226" y="525"/>
                    <a:pt x="237" y="534"/>
                    <a:pt x="237" y="534"/>
                  </a:cubicBezTo>
                  <a:cubicBezTo>
                    <a:pt x="240" y="542"/>
                    <a:pt x="240" y="547"/>
                    <a:pt x="249" y="552"/>
                  </a:cubicBezTo>
                  <a:cubicBezTo>
                    <a:pt x="255" y="555"/>
                    <a:pt x="267" y="558"/>
                    <a:pt x="267" y="558"/>
                  </a:cubicBezTo>
                  <a:cubicBezTo>
                    <a:pt x="267" y="558"/>
                    <a:pt x="313" y="557"/>
                    <a:pt x="315" y="552"/>
                  </a:cubicBezTo>
                  <a:cubicBezTo>
                    <a:pt x="322" y="532"/>
                    <a:pt x="293" y="532"/>
                    <a:pt x="282" y="528"/>
                  </a:cubicBezTo>
                  <a:cubicBezTo>
                    <a:pt x="274" y="516"/>
                    <a:pt x="264" y="509"/>
                    <a:pt x="258" y="495"/>
                  </a:cubicBezTo>
                  <a:cubicBezTo>
                    <a:pt x="255" y="489"/>
                    <a:pt x="252" y="477"/>
                    <a:pt x="252" y="477"/>
                  </a:cubicBezTo>
                  <a:cubicBezTo>
                    <a:pt x="253" y="460"/>
                    <a:pt x="253" y="443"/>
                    <a:pt x="255" y="426"/>
                  </a:cubicBezTo>
                  <a:cubicBezTo>
                    <a:pt x="257" y="406"/>
                    <a:pt x="292" y="386"/>
                    <a:pt x="309" y="375"/>
                  </a:cubicBezTo>
                  <a:cubicBezTo>
                    <a:pt x="325" y="376"/>
                    <a:pt x="362" y="388"/>
                    <a:pt x="369" y="366"/>
                  </a:cubicBezTo>
                  <a:cubicBezTo>
                    <a:pt x="372" y="336"/>
                    <a:pt x="384" y="321"/>
                    <a:pt x="393" y="294"/>
                  </a:cubicBezTo>
                  <a:cubicBezTo>
                    <a:pt x="396" y="286"/>
                    <a:pt x="393" y="276"/>
                    <a:pt x="399" y="270"/>
                  </a:cubicBezTo>
                  <a:cubicBezTo>
                    <a:pt x="404" y="265"/>
                    <a:pt x="411" y="264"/>
                    <a:pt x="417" y="261"/>
                  </a:cubicBezTo>
                  <a:cubicBezTo>
                    <a:pt x="423" y="258"/>
                    <a:pt x="435" y="255"/>
                    <a:pt x="435" y="255"/>
                  </a:cubicBezTo>
                  <a:cubicBezTo>
                    <a:pt x="438" y="251"/>
                    <a:pt x="452" y="219"/>
                    <a:pt x="456" y="216"/>
                  </a:cubicBezTo>
                  <a:cubicBezTo>
                    <a:pt x="461" y="213"/>
                    <a:pt x="469" y="214"/>
                    <a:pt x="474" y="210"/>
                  </a:cubicBezTo>
                  <a:cubicBezTo>
                    <a:pt x="490" y="199"/>
                    <a:pt x="506" y="190"/>
                    <a:pt x="519" y="177"/>
                  </a:cubicBezTo>
                  <a:cubicBezTo>
                    <a:pt x="525" y="160"/>
                    <a:pt x="521" y="145"/>
                    <a:pt x="507" y="135"/>
                  </a:cubicBezTo>
                  <a:cubicBezTo>
                    <a:pt x="495" y="118"/>
                    <a:pt x="489" y="96"/>
                    <a:pt x="471" y="84"/>
                  </a:cubicBezTo>
                  <a:cubicBezTo>
                    <a:pt x="462" y="70"/>
                    <a:pt x="457" y="60"/>
                    <a:pt x="444" y="51"/>
                  </a:cubicBezTo>
                  <a:cubicBezTo>
                    <a:pt x="436" y="39"/>
                    <a:pt x="415" y="33"/>
                    <a:pt x="402" y="24"/>
                  </a:cubicBezTo>
                  <a:cubicBezTo>
                    <a:pt x="396" y="20"/>
                    <a:pt x="390" y="16"/>
                    <a:pt x="384" y="12"/>
                  </a:cubicBezTo>
                  <a:cubicBezTo>
                    <a:pt x="381" y="10"/>
                    <a:pt x="375" y="6"/>
                    <a:pt x="375" y="6"/>
                  </a:cubicBezTo>
                  <a:cubicBezTo>
                    <a:pt x="362" y="7"/>
                    <a:pt x="349" y="7"/>
                    <a:pt x="336" y="9"/>
                  </a:cubicBezTo>
                  <a:cubicBezTo>
                    <a:pt x="326" y="10"/>
                    <a:pt x="306" y="15"/>
                    <a:pt x="306" y="15"/>
                  </a:cubicBezTo>
                  <a:cubicBezTo>
                    <a:pt x="272" y="13"/>
                    <a:pt x="246" y="5"/>
                    <a:pt x="213" y="0"/>
                  </a:cubicBezTo>
                  <a:cubicBezTo>
                    <a:pt x="158" y="4"/>
                    <a:pt x="173" y="4"/>
                    <a:pt x="141" y="36"/>
                  </a:cubicBezTo>
                  <a:cubicBezTo>
                    <a:pt x="133" y="60"/>
                    <a:pt x="125" y="87"/>
                    <a:pt x="111" y="108"/>
                  </a:cubicBezTo>
                  <a:cubicBezTo>
                    <a:pt x="99" y="158"/>
                    <a:pt x="70" y="198"/>
                    <a:pt x="54" y="246"/>
                  </a:cubicBezTo>
                  <a:cubicBezTo>
                    <a:pt x="51" y="254"/>
                    <a:pt x="45" y="288"/>
                    <a:pt x="45" y="288"/>
                  </a:cubicBezTo>
                  <a:cubicBezTo>
                    <a:pt x="43" y="297"/>
                    <a:pt x="39" y="315"/>
                    <a:pt x="39" y="31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2965" y="2372400"/>
              <a:ext cx="1390823" cy="988216"/>
            </a:xfrm>
            <a:custGeom>
              <a:avLst/>
              <a:gdLst/>
              <a:ahLst/>
              <a:cxnLst>
                <a:cxn ang="0">
                  <a:pos x="313" y="89"/>
                </a:cxn>
                <a:cxn ang="0">
                  <a:pos x="379" y="77"/>
                </a:cxn>
                <a:cxn ang="0">
                  <a:pos x="430" y="59"/>
                </a:cxn>
                <a:cxn ang="0">
                  <a:pos x="466" y="38"/>
                </a:cxn>
                <a:cxn ang="0">
                  <a:pos x="532" y="2"/>
                </a:cxn>
                <a:cxn ang="0">
                  <a:pos x="637" y="20"/>
                </a:cxn>
                <a:cxn ang="0">
                  <a:pos x="673" y="74"/>
                </a:cxn>
                <a:cxn ang="0">
                  <a:pos x="883" y="170"/>
                </a:cxn>
                <a:cxn ang="0">
                  <a:pos x="913" y="182"/>
                </a:cxn>
                <a:cxn ang="0">
                  <a:pos x="1012" y="215"/>
                </a:cxn>
                <a:cxn ang="0">
                  <a:pos x="1039" y="233"/>
                </a:cxn>
                <a:cxn ang="0">
                  <a:pos x="1057" y="245"/>
                </a:cxn>
                <a:cxn ang="0">
                  <a:pos x="1090" y="299"/>
                </a:cxn>
                <a:cxn ang="0">
                  <a:pos x="1099" y="329"/>
                </a:cxn>
                <a:cxn ang="0">
                  <a:pos x="1102" y="338"/>
                </a:cxn>
                <a:cxn ang="0">
                  <a:pos x="1063" y="383"/>
                </a:cxn>
                <a:cxn ang="0">
                  <a:pos x="979" y="386"/>
                </a:cxn>
                <a:cxn ang="0">
                  <a:pos x="943" y="377"/>
                </a:cxn>
                <a:cxn ang="0">
                  <a:pos x="919" y="425"/>
                </a:cxn>
                <a:cxn ang="0">
                  <a:pos x="949" y="431"/>
                </a:cxn>
                <a:cxn ang="0">
                  <a:pos x="964" y="443"/>
                </a:cxn>
                <a:cxn ang="0">
                  <a:pos x="994" y="449"/>
                </a:cxn>
                <a:cxn ang="0">
                  <a:pos x="964" y="485"/>
                </a:cxn>
                <a:cxn ang="0">
                  <a:pos x="922" y="551"/>
                </a:cxn>
                <a:cxn ang="0">
                  <a:pos x="883" y="554"/>
                </a:cxn>
                <a:cxn ang="0">
                  <a:pos x="859" y="575"/>
                </a:cxn>
                <a:cxn ang="0">
                  <a:pos x="829" y="611"/>
                </a:cxn>
                <a:cxn ang="0">
                  <a:pos x="820" y="650"/>
                </a:cxn>
                <a:cxn ang="0">
                  <a:pos x="790" y="683"/>
                </a:cxn>
                <a:cxn ang="0">
                  <a:pos x="730" y="668"/>
                </a:cxn>
                <a:cxn ang="0">
                  <a:pos x="661" y="659"/>
                </a:cxn>
                <a:cxn ang="0">
                  <a:pos x="616" y="665"/>
                </a:cxn>
                <a:cxn ang="0">
                  <a:pos x="598" y="671"/>
                </a:cxn>
                <a:cxn ang="0">
                  <a:pos x="541" y="668"/>
                </a:cxn>
                <a:cxn ang="0">
                  <a:pos x="538" y="659"/>
                </a:cxn>
                <a:cxn ang="0">
                  <a:pos x="520" y="662"/>
                </a:cxn>
                <a:cxn ang="0">
                  <a:pos x="502" y="674"/>
                </a:cxn>
                <a:cxn ang="0">
                  <a:pos x="484" y="680"/>
                </a:cxn>
                <a:cxn ang="0">
                  <a:pos x="445" y="659"/>
                </a:cxn>
                <a:cxn ang="0">
                  <a:pos x="403" y="644"/>
                </a:cxn>
                <a:cxn ang="0">
                  <a:pos x="340" y="668"/>
                </a:cxn>
                <a:cxn ang="0">
                  <a:pos x="298" y="713"/>
                </a:cxn>
                <a:cxn ang="0">
                  <a:pos x="265" y="683"/>
                </a:cxn>
                <a:cxn ang="0">
                  <a:pos x="256" y="680"/>
                </a:cxn>
                <a:cxn ang="0">
                  <a:pos x="178" y="677"/>
                </a:cxn>
                <a:cxn ang="0">
                  <a:pos x="124" y="644"/>
                </a:cxn>
                <a:cxn ang="0">
                  <a:pos x="82" y="638"/>
                </a:cxn>
                <a:cxn ang="0">
                  <a:pos x="64" y="596"/>
                </a:cxn>
                <a:cxn ang="0">
                  <a:pos x="43" y="599"/>
                </a:cxn>
                <a:cxn ang="0">
                  <a:pos x="25" y="605"/>
                </a:cxn>
                <a:cxn ang="0">
                  <a:pos x="1" y="554"/>
                </a:cxn>
                <a:cxn ang="0">
                  <a:pos x="46" y="452"/>
                </a:cxn>
                <a:cxn ang="0">
                  <a:pos x="76" y="362"/>
                </a:cxn>
                <a:cxn ang="0">
                  <a:pos x="97" y="263"/>
                </a:cxn>
                <a:cxn ang="0">
                  <a:pos x="133" y="209"/>
                </a:cxn>
                <a:cxn ang="0">
                  <a:pos x="178" y="170"/>
                </a:cxn>
                <a:cxn ang="0">
                  <a:pos x="265" y="110"/>
                </a:cxn>
                <a:cxn ang="0">
                  <a:pos x="313" y="89"/>
                </a:cxn>
              </a:cxnLst>
              <a:rect l="0" t="0" r="r" b="b"/>
              <a:pathLst>
                <a:path w="1102" h="717">
                  <a:moveTo>
                    <a:pt x="313" y="89"/>
                  </a:moveTo>
                  <a:cubicBezTo>
                    <a:pt x="335" y="85"/>
                    <a:pt x="357" y="80"/>
                    <a:pt x="379" y="77"/>
                  </a:cubicBezTo>
                  <a:cubicBezTo>
                    <a:pt x="396" y="71"/>
                    <a:pt x="413" y="65"/>
                    <a:pt x="430" y="59"/>
                  </a:cubicBezTo>
                  <a:cubicBezTo>
                    <a:pt x="441" y="48"/>
                    <a:pt x="453" y="45"/>
                    <a:pt x="466" y="38"/>
                  </a:cubicBezTo>
                  <a:cubicBezTo>
                    <a:pt x="490" y="25"/>
                    <a:pt x="505" y="9"/>
                    <a:pt x="532" y="2"/>
                  </a:cubicBezTo>
                  <a:cubicBezTo>
                    <a:pt x="567" y="4"/>
                    <a:pt x="606" y="0"/>
                    <a:pt x="637" y="20"/>
                  </a:cubicBezTo>
                  <a:cubicBezTo>
                    <a:pt x="649" y="38"/>
                    <a:pt x="656" y="60"/>
                    <a:pt x="673" y="74"/>
                  </a:cubicBezTo>
                  <a:cubicBezTo>
                    <a:pt x="731" y="123"/>
                    <a:pt x="811" y="149"/>
                    <a:pt x="883" y="170"/>
                  </a:cubicBezTo>
                  <a:cubicBezTo>
                    <a:pt x="894" y="173"/>
                    <a:pt x="902" y="179"/>
                    <a:pt x="913" y="182"/>
                  </a:cubicBezTo>
                  <a:cubicBezTo>
                    <a:pt x="942" y="201"/>
                    <a:pt x="982" y="198"/>
                    <a:pt x="1012" y="215"/>
                  </a:cubicBezTo>
                  <a:cubicBezTo>
                    <a:pt x="1021" y="220"/>
                    <a:pt x="1030" y="227"/>
                    <a:pt x="1039" y="233"/>
                  </a:cubicBezTo>
                  <a:cubicBezTo>
                    <a:pt x="1045" y="237"/>
                    <a:pt x="1057" y="245"/>
                    <a:pt x="1057" y="245"/>
                  </a:cubicBezTo>
                  <a:cubicBezTo>
                    <a:pt x="1068" y="262"/>
                    <a:pt x="1084" y="279"/>
                    <a:pt x="1090" y="299"/>
                  </a:cubicBezTo>
                  <a:cubicBezTo>
                    <a:pt x="1099" y="331"/>
                    <a:pt x="1085" y="286"/>
                    <a:pt x="1099" y="329"/>
                  </a:cubicBezTo>
                  <a:cubicBezTo>
                    <a:pt x="1100" y="332"/>
                    <a:pt x="1102" y="338"/>
                    <a:pt x="1102" y="338"/>
                  </a:cubicBezTo>
                  <a:cubicBezTo>
                    <a:pt x="1098" y="377"/>
                    <a:pt x="1098" y="377"/>
                    <a:pt x="1063" y="383"/>
                  </a:cubicBezTo>
                  <a:cubicBezTo>
                    <a:pt x="1039" y="399"/>
                    <a:pt x="1006" y="389"/>
                    <a:pt x="979" y="386"/>
                  </a:cubicBezTo>
                  <a:cubicBezTo>
                    <a:pt x="967" y="385"/>
                    <a:pt x="943" y="377"/>
                    <a:pt x="943" y="377"/>
                  </a:cubicBezTo>
                  <a:cubicBezTo>
                    <a:pt x="922" y="384"/>
                    <a:pt x="925" y="407"/>
                    <a:pt x="919" y="425"/>
                  </a:cubicBezTo>
                  <a:cubicBezTo>
                    <a:pt x="925" y="448"/>
                    <a:pt x="933" y="436"/>
                    <a:pt x="949" y="431"/>
                  </a:cubicBezTo>
                  <a:cubicBezTo>
                    <a:pt x="972" y="439"/>
                    <a:pt x="945" y="427"/>
                    <a:pt x="964" y="443"/>
                  </a:cubicBezTo>
                  <a:cubicBezTo>
                    <a:pt x="972" y="449"/>
                    <a:pt x="984" y="448"/>
                    <a:pt x="994" y="449"/>
                  </a:cubicBezTo>
                  <a:cubicBezTo>
                    <a:pt x="1004" y="479"/>
                    <a:pt x="986" y="478"/>
                    <a:pt x="964" y="485"/>
                  </a:cubicBezTo>
                  <a:cubicBezTo>
                    <a:pt x="947" y="511"/>
                    <a:pt x="949" y="533"/>
                    <a:pt x="922" y="551"/>
                  </a:cubicBezTo>
                  <a:cubicBezTo>
                    <a:pt x="911" y="558"/>
                    <a:pt x="896" y="553"/>
                    <a:pt x="883" y="554"/>
                  </a:cubicBezTo>
                  <a:cubicBezTo>
                    <a:pt x="873" y="561"/>
                    <a:pt x="869" y="568"/>
                    <a:pt x="859" y="575"/>
                  </a:cubicBezTo>
                  <a:cubicBezTo>
                    <a:pt x="849" y="604"/>
                    <a:pt x="865" y="607"/>
                    <a:pt x="829" y="611"/>
                  </a:cubicBezTo>
                  <a:cubicBezTo>
                    <a:pt x="831" y="630"/>
                    <a:pt x="839" y="644"/>
                    <a:pt x="820" y="650"/>
                  </a:cubicBezTo>
                  <a:cubicBezTo>
                    <a:pt x="810" y="680"/>
                    <a:pt x="829" y="688"/>
                    <a:pt x="790" y="683"/>
                  </a:cubicBezTo>
                  <a:cubicBezTo>
                    <a:pt x="760" y="663"/>
                    <a:pt x="779" y="672"/>
                    <a:pt x="730" y="668"/>
                  </a:cubicBezTo>
                  <a:cubicBezTo>
                    <a:pt x="696" y="657"/>
                    <a:pt x="718" y="662"/>
                    <a:pt x="661" y="659"/>
                  </a:cubicBezTo>
                  <a:cubicBezTo>
                    <a:pt x="645" y="643"/>
                    <a:pt x="633" y="654"/>
                    <a:pt x="616" y="665"/>
                  </a:cubicBezTo>
                  <a:cubicBezTo>
                    <a:pt x="611" y="669"/>
                    <a:pt x="598" y="671"/>
                    <a:pt x="598" y="671"/>
                  </a:cubicBezTo>
                  <a:cubicBezTo>
                    <a:pt x="579" y="670"/>
                    <a:pt x="560" y="672"/>
                    <a:pt x="541" y="668"/>
                  </a:cubicBezTo>
                  <a:cubicBezTo>
                    <a:pt x="538" y="667"/>
                    <a:pt x="541" y="660"/>
                    <a:pt x="538" y="659"/>
                  </a:cubicBezTo>
                  <a:cubicBezTo>
                    <a:pt x="532" y="657"/>
                    <a:pt x="526" y="661"/>
                    <a:pt x="520" y="662"/>
                  </a:cubicBezTo>
                  <a:cubicBezTo>
                    <a:pt x="514" y="666"/>
                    <a:pt x="509" y="672"/>
                    <a:pt x="502" y="674"/>
                  </a:cubicBezTo>
                  <a:cubicBezTo>
                    <a:pt x="496" y="676"/>
                    <a:pt x="484" y="680"/>
                    <a:pt x="484" y="680"/>
                  </a:cubicBezTo>
                  <a:cubicBezTo>
                    <a:pt x="411" y="676"/>
                    <a:pt x="411" y="681"/>
                    <a:pt x="445" y="659"/>
                  </a:cubicBezTo>
                  <a:cubicBezTo>
                    <a:pt x="440" y="633"/>
                    <a:pt x="431" y="641"/>
                    <a:pt x="403" y="644"/>
                  </a:cubicBezTo>
                  <a:cubicBezTo>
                    <a:pt x="382" y="651"/>
                    <a:pt x="358" y="656"/>
                    <a:pt x="340" y="668"/>
                  </a:cubicBezTo>
                  <a:cubicBezTo>
                    <a:pt x="334" y="703"/>
                    <a:pt x="331" y="705"/>
                    <a:pt x="298" y="713"/>
                  </a:cubicBezTo>
                  <a:cubicBezTo>
                    <a:pt x="254" y="710"/>
                    <a:pt x="254" y="717"/>
                    <a:pt x="265" y="683"/>
                  </a:cubicBezTo>
                  <a:cubicBezTo>
                    <a:pt x="262" y="682"/>
                    <a:pt x="259" y="680"/>
                    <a:pt x="256" y="680"/>
                  </a:cubicBezTo>
                  <a:cubicBezTo>
                    <a:pt x="230" y="678"/>
                    <a:pt x="204" y="681"/>
                    <a:pt x="178" y="677"/>
                  </a:cubicBezTo>
                  <a:cubicBezTo>
                    <a:pt x="160" y="674"/>
                    <a:pt x="142" y="646"/>
                    <a:pt x="124" y="644"/>
                  </a:cubicBezTo>
                  <a:cubicBezTo>
                    <a:pt x="92" y="640"/>
                    <a:pt x="106" y="643"/>
                    <a:pt x="82" y="638"/>
                  </a:cubicBezTo>
                  <a:cubicBezTo>
                    <a:pt x="72" y="622"/>
                    <a:pt x="83" y="602"/>
                    <a:pt x="64" y="596"/>
                  </a:cubicBezTo>
                  <a:cubicBezTo>
                    <a:pt x="57" y="597"/>
                    <a:pt x="50" y="597"/>
                    <a:pt x="43" y="599"/>
                  </a:cubicBezTo>
                  <a:cubicBezTo>
                    <a:pt x="37" y="600"/>
                    <a:pt x="25" y="605"/>
                    <a:pt x="25" y="605"/>
                  </a:cubicBezTo>
                  <a:cubicBezTo>
                    <a:pt x="0" y="599"/>
                    <a:pt x="4" y="576"/>
                    <a:pt x="1" y="554"/>
                  </a:cubicBezTo>
                  <a:cubicBezTo>
                    <a:pt x="5" y="518"/>
                    <a:pt x="26" y="482"/>
                    <a:pt x="46" y="452"/>
                  </a:cubicBezTo>
                  <a:cubicBezTo>
                    <a:pt x="54" y="421"/>
                    <a:pt x="69" y="393"/>
                    <a:pt x="76" y="362"/>
                  </a:cubicBezTo>
                  <a:cubicBezTo>
                    <a:pt x="84" y="328"/>
                    <a:pt x="86" y="296"/>
                    <a:pt x="97" y="263"/>
                  </a:cubicBezTo>
                  <a:cubicBezTo>
                    <a:pt x="104" y="241"/>
                    <a:pt x="120" y="227"/>
                    <a:pt x="133" y="209"/>
                  </a:cubicBezTo>
                  <a:cubicBezTo>
                    <a:pt x="144" y="194"/>
                    <a:pt x="160" y="176"/>
                    <a:pt x="178" y="170"/>
                  </a:cubicBezTo>
                  <a:cubicBezTo>
                    <a:pt x="203" y="145"/>
                    <a:pt x="234" y="126"/>
                    <a:pt x="265" y="110"/>
                  </a:cubicBezTo>
                  <a:cubicBezTo>
                    <a:pt x="279" y="103"/>
                    <a:pt x="302" y="100"/>
                    <a:pt x="313" y="8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1248" y="2681131"/>
              <a:ext cx="928898" cy="755289"/>
            </a:xfrm>
            <a:custGeom>
              <a:avLst/>
              <a:gdLst/>
              <a:ahLst/>
              <a:cxnLst>
                <a:cxn ang="0">
                  <a:pos x="386" y="11"/>
                </a:cxn>
                <a:cxn ang="0">
                  <a:pos x="510" y="18"/>
                </a:cxn>
                <a:cxn ang="0">
                  <a:pos x="566" y="33"/>
                </a:cxn>
                <a:cxn ang="0">
                  <a:pos x="614" y="45"/>
                </a:cxn>
                <a:cxn ang="0">
                  <a:pos x="675" y="123"/>
                </a:cxn>
                <a:cxn ang="0">
                  <a:pos x="713" y="185"/>
                </a:cxn>
                <a:cxn ang="0">
                  <a:pos x="732" y="263"/>
                </a:cxn>
                <a:cxn ang="0">
                  <a:pos x="693" y="300"/>
                </a:cxn>
                <a:cxn ang="0">
                  <a:pos x="672" y="381"/>
                </a:cxn>
                <a:cxn ang="0">
                  <a:pos x="659" y="428"/>
                </a:cxn>
                <a:cxn ang="0">
                  <a:pos x="696" y="422"/>
                </a:cxn>
                <a:cxn ang="0">
                  <a:pos x="669" y="443"/>
                </a:cxn>
                <a:cxn ang="0">
                  <a:pos x="636" y="462"/>
                </a:cxn>
                <a:cxn ang="0">
                  <a:pos x="663" y="509"/>
                </a:cxn>
                <a:cxn ang="0">
                  <a:pos x="615" y="530"/>
                </a:cxn>
                <a:cxn ang="0">
                  <a:pos x="548" y="543"/>
                </a:cxn>
                <a:cxn ang="0">
                  <a:pos x="504" y="456"/>
                </a:cxn>
                <a:cxn ang="0">
                  <a:pos x="495" y="363"/>
                </a:cxn>
                <a:cxn ang="0">
                  <a:pos x="530" y="335"/>
                </a:cxn>
                <a:cxn ang="0">
                  <a:pos x="494" y="326"/>
                </a:cxn>
                <a:cxn ang="0">
                  <a:pos x="459" y="324"/>
                </a:cxn>
                <a:cxn ang="0">
                  <a:pos x="447" y="360"/>
                </a:cxn>
                <a:cxn ang="0">
                  <a:pos x="399" y="471"/>
                </a:cxn>
                <a:cxn ang="0">
                  <a:pos x="342" y="483"/>
                </a:cxn>
                <a:cxn ang="0">
                  <a:pos x="260" y="491"/>
                </a:cxn>
                <a:cxn ang="0">
                  <a:pos x="198" y="438"/>
                </a:cxn>
                <a:cxn ang="0">
                  <a:pos x="147" y="377"/>
                </a:cxn>
                <a:cxn ang="0">
                  <a:pos x="72" y="293"/>
                </a:cxn>
                <a:cxn ang="0">
                  <a:pos x="125" y="270"/>
                </a:cxn>
                <a:cxn ang="0">
                  <a:pos x="188" y="264"/>
                </a:cxn>
                <a:cxn ang="0">
                  <a:pos x="236" y="231"/>
                </a:cxn>
                <a:cxn ang="0">
                  <a:pos x="242" y="198"/>
                </a:cxn>
                <a:cxn ang="0">
                  <a:pos x="195" y="219"/>
                </a:cxn>
                <a:cxn ang="0">
                  <a:pos x="126" y="222"/>
                </a:cxn>
                <a:cxn ang="0">
                  <a:pos x="84" y="200"/>
                </a:cxn>
                <a:cxn ang="0">
                  <a:pos x="24" y="134"/>
                </a:cxn>
                <a:cxn ang="0">
                  <a:pos x="6" y="110"/>
                </a:cxn>
                <a:cxn ang="0">
                  <a:pos x="41" y="80"/>
                </a:cxn>
                <a:cxn ang="0">
                  <a:pos x="74" y="53"/>
                </a:cxn>
                <a:cxn ang="0">
                  <a:pos x="99" y="33"/>
                </a:cxn>
                <a:cxn ang="0">
                  <a:pos x="195" y="68"/>
                </a:cxn>
                <a:cxn ang="0">
                  <a:pos x="263" y="41"/>
                </a:cxn>
                <a:cxn ang="0">
                  <a:pos x="285" y="50"/>
                </a:cxn>
                <a:cxn ang="0">
                  <a:pos x="338" y="59"/>
                </a:cxn>
                <a:cxn ang="0">
                  <a:pos x="336" y="29"/>
                </a:cxn>
                <a:cxn ang="0">
                  <a:pos x="353" y="0"/>
                </a:cxn>
              </a:cxnLst>
              <a:rect l="0" t="0" r="r" b="b"/>
              <a:pathLst>
                <a:path w="736" h="548">
                  <a:moveTo>
                    <a:pt x="353" y="0"/>
                  </a:moveTo>
                  <a:cubicBezTo>
                    <a:pt x="355" y="9"/>
                    <a:pt x="377" y="9"/>
                    <a:pt x="386" y="11"/>
                  </a:cubicBezTo>
                  <a:cubicBezTo>
                    <a:pt x="414" y="9"/>
                    <a:pt x="440" y="8"/>
                    <a:pt x="468" y="9"/>
                  </a:cubicBezTo>
                  <a:cubicBezTo>
                    <a:pt x="481" y="13"/>
                    <a:pt x="496" y="16"/>
                    <a:pt x="510" y="18"/>
                  </a:cubicBezTo>
                  <a:cubicBezTo>
                    <a:pt x="520" y="24"/>
                    <a:pt x="531" y="25"/>
                    <a:pt x="543" y="27"/>
                  </a:cubicBezTo>
                  <a:cubicBezTo>
                    <a:pt x="550" y="29"/>
                    <a:pt x="558" y="32"/>
                    <a:pt x="566" y="33"/>
                  </a:cubicBezTo>
                  <a:cubicBezTo>
                    <a:pt x="575" y="38"/>
                    <a:pt x="586" y="38"/>
                    <a:pt x="596" y="39"/>
                  </a:cubicBezTo>
                  <a:cubicBezTo>
                    <a:pt x="602" y="42"/>
                    <a:pt x="608" y="44"/>
                    <a:pt x="614" y="45"/>
                  </a:cubicBezTo>
                  <a:cubicBezTo>
                    <a:pt x="621" y="51"/>
                    <a:pt x="627" y="59"/>
                    <a:pt x="635" y="62"/>
                  </a:cubicBezTo>
                  <a:cubicBezTo>
                    <a:pt x="645" y="81"/>
                    <a:pt x="659" y="107"/>
                    <a:pt x="675" y="123"/>
                  </a:cubicBezTo>
                  <a:cubicBezTo>
                    <a:pt x="687" y="135"/>
                    <a:pt x="694" y="143"/>
                    <a:pt x="701" y="159"/>
                  </a:cubicBezTo>
                  <a:cubicBezTo>
                    <a:pt x="703" y="167"/>
                    <a:pt x="708" y="177"/>
                    <a:pt x="713" y="185"/>
                  </a:cubicBezTo>
                  <a:cubicBezTo>
                    <a:pt x="715" y="198"/>
                    <a:pt x="726" y="206"/>
                    <a:pt x="731" y="218"/>
                  </a:cubicBezTo>
                  <a:cubicBezTo>
                    <a:pt x="730" y="232"/>
                    <a:pt x="724" y="250"/>
                    <a:pt x="732" y="263"/>
                  </a:cubicBezTo>
                  <a:cubicBezTo>
                    <a:pt x="731" y="282"/>
                    <a:pt x="736" y="285"/>
                    <a:pt x="720" y="288"/>
                  </a:cubicBezTo>
                  <a:cubicBezTo>
                    <a:pt x="704" y="296"/>
                    <a:pt x="716" y="298"/>
                    <a:pt x="693" y="300"/>
                  </a:cubicBezTo>
                  <a:cubicBezTo>
                    <a:pt x="681" y="320"/>
                    <a:pt x="698" y="347"/>
                    <a:pt x="684" y="366"/>
                  </a:cubicBezTo>
                  <a:cubicBezTo>
                    <a:pt x="683" y="375"/>
                    <a:pt x="681" y="379"/>
                    <a:pt x="672" y="381"/>
                  </a:cubicBezTo>
                  <a:cubicBezTo>
                    <a:pt x="666" y="384"/>
                    <a:pt x="660" y="384"/>
                    <a:pt x="654" y="386"/>
                  </a:cubicBezTo>
                  <a:cubicBezTo>
                    <a:pt x="651" y="401"/>
                    <a:pt x="651" y="415"/>
                    <a:pt x="659" y="428"/>
                  </a:cubicBezTo>
                  <a:cubicBezTo>
                    <a:pt x="669" y="426"/>
                    <a:pt x="672" y="422"/>
                    <a:pt x="681" y="417"/>
                  </a:cubicBezTo>
                  <a:cubicBezTo>
                    <a:pt x="686" y="419"/>
                    <a:pt x="691" y="420"/>
                    <a:pt x="696" y="422"/>
                  </a:cubicBezTo>
                  <a:cubicBezTo>
                    <a:pt x="700" y="427"/>
                    <a:pt x="701" y="431"/>
                    <a:pt x="702" y="437"/>
                  </a:cubicBezTo>
                  <a:cubicBezTo>
                    <a:pt x="691" y="439"/>
                    <a:pt x="681" y="442"/>
                    <a:pt x="669" y="443"/>
                  </a:cubicBezTo>
                  <a:cubicBezTo>
                    <a:pt x="653" y="454"/>
                    <a:pt x="670" y="441"/>
                    <a:pt x="662" y="452"/>
                  </a:cubicBezTo>
                  <a:cubicBezTo>
                    <a:pt x="657" y="459"/>
                    <a:pt x="643" y="461"/>
                    <a:pt x="636" y="462"/>
                  </a:cubicBezTo>
                  <a:cubicBezTo>
                    <a:pt x="633" y="478"/>
                    <a:pt x="654" y="481"/>
                    <a:pt x="659" y="494"/>
                  </a:cubicBezTo>
                  <a:cubicBezTo>
                    <a:pt x="660" y="499"/>
                    <a:pt x="662" y="504"/>
                    <a:pt x="663" y="509"/>
                  </a:cubicBezTo>
                  <a:cubicBezTo>
                    <a:pt x="660" y="526"/>
                    <a:pt x="648" y="534"/>
                    <a:pt x="633" y="539"/>
                  </a:cubicBezTo>
                  <a:cubicBezTo>
                    <a:pt x="627" y="536"/>
                    <a:pt x="622" y="531"/>
                    <a:pt x="615" y="530"/>
                  </a:cubicBezTo>
                  <a:cubicBezTo>
                    <a:pt x="608" y="525"/>
                    <a:pt x="601" y="527"/>
                    <a:pt x="594" y="531"/>
                  </a:cubicBezTo>
                  <a:cubicBezTo>
                    <a:pt x="584" y="548"/>
                    <a:pt x="569" y="542"/>
                    <a:pt x="548" y="543"/>
                  </a:cubicBezTo>
                  <a:cubicBezTo>
                    <a:pt x="499" y="541"/>
                    <a:pt x="536" y="538"/>
                    <a:pt x="516" y="497"/>
                  </a:cubicBezTo>
                  <a:cubicBezTo>
                    <a:pt x="513" y="483"/>
                    <a:pt x="510" y="469"/>
                    <a:pt x="504" y="456"/>
                  </a:cubicBezTo>
                  <a:cubicBezTo>
                    <a:pt x="503" y="449"/>
                    <a:pt x="501" y="442"/>
                    <a:pt x="497" y="437"/>
                  </a:cubicBezTo>
                  <a:cubicBezTo>
                    <a:pt x="492" y="416"/>
                    <a:pt x="496" y="384"/>
                    <a:pt x="495" y="363"/>
                  </a:cubicBezTo>
                  <a:cubicBezTo>
                    <a:pt x="497" y="349"/>
                    <a:pt x="500" y="341"/>
                    <a:pt x="515" y="338"/>
                  </a:cubicBezTo>
                  <a:cubicBezTo>
                    <a:pt x="520" y="336"/>
                    <a:pt x="526" y="338"/>
                    <a:pt x="530" y="335"/>
                  </a:cubicBezTo>
                  <a:cubicBezTo>
                    <a:pt x="534" y="332"/>
                    <a:pt x="525" y="327"/>
                    <a:pt x="524" y="327"/>
                  </a:cubicBezTo>
                  <a:cubicBezTo>
                    <a:pt x="514" y="326"/>
                    <a:pt x="504" y="326"/>
                    <a:pt x="494" y="326"/>
                  </a:cubicBezTo>
                  <a:cubicBezTo>
                    <a:pt x="489" y="317"/>
                    <a:pt x="485" y="314"/>
                    <a:pt x="476" y="309"/>
                  </a:cubicBezTo>
                  <a:cubicBezTo>
                    <a:pt x="465" y="312"/>
                    <a:pt x="465" y="316"/>
                    <a:pt x="459" y="324"/>
                  </a:cubicBezTo>
                  <a:cubicBezTo>
                    <a:pt x="458" y="330"/>
                    <a:pt x="455" y="333"/>
                    <a:pt x="453" y="338"/>
                  </a:cubicBezTo>
                  <a:cubicBezTo>
                    <a:pt x="452" y="345"/>
                    <a:pt x="450" y="353"/>
                    <a:pt x="447" y="360"/>
                  </a:cubicBezTo>
                  <a:cubicBezTo>
                    <a:pt x="440" y="393"/>
                    <a:pt x="449" y="418"/>
                    <a:pt x="429" y="444"/>
                  </a:cubicBezTo>
                  <a:cubicBezTo>
                    <a:pt x="426" y="457"/>
                    <a:pt x="411" y="469"/>
                    <a:pt x="399" y="471"/>
                  </a:cubicBezTo>
                  <a:cubicBezTo>
                    <a:pt x="390" y="475"/>
                    <a:pt x="381" y="476"/>
                    <a:pt x="371" y="477"/>
                  </a:cubicBezTo>
                  <a:cubicBezTo>
                    <a:pt x="361" y="479"/>
                    <a:pt x="352" y="481"/>
                    <a:pt x="342" y="483"/>
                  </a:cubicBezTo>
                  <a:cubicBezTo>
                    <a:pt x="337" y="486"/>
                    <a:pt x="333" y="488"/>
                    <a:pt x="327" y="489"/>
                  </a:cubicBezTo>
                  <a:cubicBezTo>
                    <a:pt x="311" y="497"/>
                    <a:pt x="264" y="491"/>
                    <a:pt x="260" y="491"/>
                  </a:cubicBezTo>
                  <a:cubicBezTo>
                    <a:pt x="246" y="486"/>
                    <a:pt x="235" y="476"/>
                    <a:pt x="222" y="471"/>
                  </a:cubicBezTo>
                  <a:cubicBezTo>
                    <a:pt x="211" y="460"/>
                    <a:pt x="205" y="452"/>
                    <a:pt x="198" y="438"/>
                  </a:cubicBezTo>
                  <a:cubicBezTo>
                    <a:pt x="196" y="425"/>
                    <a:pt x="185" y="410"/>
                    <a:pt x="171" y="407"/>
                  </a:cubicBezTo>
                  <a:cubicBezTo>
                    <a:pt x="161" y="399"/>
                    <a:pt x="157" y="385"/>
                    <a:pt x="147" y="377"/>
                  </a:cubicBezTo>
                  <a:cubicBezTo>
                    <a:pt x="133" y="353"/>
                    <a:pt x="111" y="325"/>
                    <a:pt x="87" y="311"/>
                  </a:cubicBezTo>
                  <a:cubicBezTo>
                    <a:pt x="83" y="304"/>
                    <a:pt x="77" y="300"/>
                    <a:pt x="72" y="293"/>
                  </a:cubicBezTo>
                  <a:cubicBezTo>
                    <a:pt x="67" y="269"/>
                    <a:pt x="73" y="268"/>
                    <a:pt x="92" y="264"/>
                  </a:cubicBezTo>
                  <a:cubicBezTo>
                    <a:pt x="105" y="265"/>
                    <a:pt x="113" y="268"/>
                    <a:pt x="125" y="270"/>
                  </a:cubicBezTo>
                  <a:cubicBezTo>
                    <a:pt x="139" y="277"/>
                    <a:pt x="156" y="272"/>
                    <a:pt x="170" y="272"/>
                  </a:cubicBezTo>
                  <a:cubicBezTo>
                    <a:pt x="176" y="269"/>
                    <a:pt x="182" y="268"/>
                    <a:pt x="188" y="264"/>
                  </a:cubicBezTo>
                  <a:cubicBezTo>
                    <a:pt x="199" y="256"/>
                    <a:pt x="211" y="245"/>
                    <a:pt x="224" y="242"/>
                  </a:cubicBezTo>
                  <a:cubicBezTo>
                    <a:pt x="229" y="238"/>
                    <a:pt x="231" y="234"/>
                    <a:pt x="236" y="231"/>
                  </a:cubicBezTo>
                  <a:cubicBezTo>
                    <a:pt x="242" y="223"/>
                    <a:pt x="248" y="215"/>
                    <a:pt x="257" y="210"/>
                  </a:cubicBezTo>
                  <a:cubicBezTo>
                    <a:pt x="259" y="195"/>
                    <a:pt x="259" y="197"/>
                    <a:pt x="242" y="198"/>
                  </a:cubicBezTo>
                  <a:cubicBezTo>
                    <a:pt x="233" y="202"/>
                    <a:pt x="226" y="208"/>
                    <a:pt x="216" y="210"/>
                  </a:cubicBezTo>
                  <a:cubicBezTo>
                    <a:pt x="209" y="214"/>
                    <a:pt x="203" y="218"/>
                    <a:pt x="195" y="219"/>
                  </a:cubicBezTo>
                  <a:cubicBezTo>
                    <a:pt x="180" y="227"/>
                    <a:pt x="160" y="227"/>
                    <a:pt x="143" y="228"/>
                  </a:cubicBezTo>
                  <a:cubicBezTo>
                    <a:pt x="135" y="227"/>
                    <a:pt x="133" y="226"/>
                    <a:pt x="126" y="222"/>
                  </a:cubicBezTo>
                  <a:cubicBezTo>
                    <a:pt x="121" y="216"/>
                    <a:pt x="115" y="213"/>
                    <a:pt x="108" y="212"/>
                  </a:cubicBezTo>
                  <a:cubicBezTo>
                    <a:pt x="101" y="207"/>
                    <a:pt x="93" y="201"/>
                    <a:pt x="84" y="200"/>
                  </a:cubicBezTo>
                  <a:cubicBezTo>
                    <a:pt x="74" y="193"/>
                    <a:pt x="64" y="185"/>
                    <a:pt x="54" y="179"/>
                  </a:cubicBezTo>
                  <a:cubicBezTo>
                    <a:pt x="45" y="164"/>
                    <a:pt x="35" y="148"/>
                    <a:pt x="24" y="134"/>
                  </a:cubicBezTo>
                  <a:cubicBezTo>
                    <a:pt x="23" y="127"/>
                    <a:pt x="21" y="126"/>
                    <a:pt x="15" y="122"/>
                  </a:cubicBezTo>
                  <a:cubicBezTo>
                    <a:pt x="12" y="117"/>
                    <a:pt x="8" y="115"/>
                    <a:pt x="6" y="110"/>
                  </a:cubicBezTo>
                  <a:cubicBezTo>
                    <a:pt x="4" y="99"/>
                    <a:pt x="0" y="89"/>
                    <a:pt x="14" y="86"/>
                  </a:cubicBezTo>
                  <a:cubicBezTo>
                    <a:pt x="23" y="82"/>
                    <a:pt x="31" y="81"/>
                    <a:pt x="41" y="80"/>
                  </a:cubicBezTo>
                  <a:cubicBezTo>
                    <a:pt x="47" y="78"/>
                    <a:pt x="52" y="75"/>
                    <a:pt x="59" y="74"/>
                  </a:cubicBezTo>
                  <a:cubicBezTo>
                    <a:pt x="66" y="68"/>
                    <a:pt x="69" y="60"/>
                    <a:pt x="74" y="53"/>
                  </a:cubicBezTo>
                  <a:cubicBezTo>
                    <a:pt x="76" y="45"/>
                    <a:pt x="77" y="39"/>
                    <a:pt x="86" y="38"/>
                  </a:cubicBezTo>
                  <a:cubicBezTo>
                    <a:pt x="90" y="36"/>
                    <a:pt x="95" y="35"/>
                    <a:pt x="99" y="33"/>
                  </a:cubicBezTo>
                  <a:cubicBezTo>
                    <a:pt x="136" y="35"/>
                    <a:pt x="138" y="38"/>
                    <a:pt x="164" y="42"/>
                  </a:cubicBezTo>
                  <a:cubicBezTo>
                    <a:pt x="175" y="50"/>
                    <a:pt x="182" y="62"/>
                    <a:pt x="195" y="68"/>
                  </a:cubicBezTo>
                  <a:cubicBezTo>
                    <a:pt x="204" y="67"/>
                    <a:pt x="213" y="69"/>
                    <a:pt x="221" y="65"/>
                  </a:cubicBezTo>
                  <a:cubicBezTo>
                    <a:pt x="235" y="59"/>
                    <a:pt x="247" y="44"/>
                    <a:pt x="263" y="41"/>
                  </a:cubicBezTo>
                  <a:cubicBezTo>
                    <a:pt x="268" y="41"/>
                    <a:pt x="274" y="41"/>
                    <a:pt x="279" y="42"/>
                  </a:cubicBezTo>
                  <a:cubicBezTo>
                    <a:pt x="288" y="44"/>
                    <a:pt x="281" y="45"/>
                    <a:pt x="285" y="50"/>
                  </a:cubicBezTo>
                  <a:cubicBezTo>
                    <a:pt x="289" y="55"/>
                    <a:pt x="299" y="59"/>
                    <a:pt x="305" y="60"/>
                  </a:cubicBezTo>
                  <a:cubicBezTo>
                    <a:pt x="315" y="65"/>
                    <a:pt x="327" y="61"/>
                    <a:pt x="338" y="59"/>
                  </a:cubicBezTo>
                  <a:cubicBezTo>
                    <a:pt x="341" y="54"/>
                    <a:pt x="344" y="51"/>
                    <a:pt x="345" y="45"/>
                  </a:cubicBezTo>
                  <a:cubicBezTo>
                    <a:pt x="344" y="33"/>
                    <a:pt x="342" y="37"/>
                    <a:pt x="336" y="29"/>
                  </a:cubicBezTo>
                  <a:cubicBezTo>
                    <a:pt x="339" y="23"/>
                    <a:pt x="341" y="21"/>
                    <a:pt x="347" y="18"/>
                  </a:cubicBezTo>
                  <a:cubicBezTo>
                    <a:pt x="351" y="12"/>
                    <a:pt x="351" y="7"/>
                    <a:pt x="353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363531" y="1753559"/>
              <a:ext cx="1187626" cy="1157742"/>
            </a:xfrm>
            <a:custGeom>
              <a:avLst/>
              <a:gdLst/>
              <a:ahLst/>
              <a:cxnLst>
                <a:cxn ang="0">
                  <a:pos x="103" y="403"/>
                </a:cxn>
                <a:cxn ang="0">
                  <a:pos x="117" y="425"/>
                </a:cxn>
                <a:cxn ang="0">
                  <a:pos x="105" y="467"/>
                </a:cxn>
                <a:cxn ang="0">
                  <a:pos x="145" y="455"/>
                </a:cxn>
                <a:cxn ang="0">
                  <a:pos x="187" y="461"/>
                </a:cxn>
                <a:cxn ang="0">
                  <a:pos x="269" y="495"/>
                </a:cxn>
                <a:cxn ang="0">
                  <a:pos x="263" y="549"/>
                </a:cxn>
                <a:cxn ang="0">
                  <a:pos x="235" y="609"/>
                </a:cxn>
                <a:cxn ang="0">
                  <a:pos x="195" y="639"/>
                </a:cxn>
                <a:cxn ang="0">
                  <a:pos x="171" y="703"/>
                </a:cxn>
                <a:cxn ang="0">
                  <a:pos x="187" y="779"/>
                </a:cxn>
                <a:cxn ang="0">
                  <a:pos x="229" y="787"/>
                </a:cxn>
                <a:cxn ang="0">
                  <a:pos x="259" y="777"/>
                </a:cxn>
                <a:cxn ang="0">
                  <a:pos x="235" y="725"/>
                </a:cxn>
                <a:cxn ang="0">
                  <a:pos x="213" y="669"/>
                </a:cxn>
                <a:cxn ang="0">
                  <a:pos x="289" y="681"/>
                </a:cxn>
                <a:cxn ang="0">
                  <a:pos x="319" y="665"/>
                </a:cxn>
                <a:cxn ang="0">
                  <a:pos x="335" y="681"/>
                </a:cxn>
                <a:cxn ang="0">
                  <a:pos x="375" y="659"/>
                </a:cxn>
                <a:cxn ang="0">
                  <a:pos x="429" y="653"/>
                </a:cxn>
                <a:cxn ang="0">
                  <a:pos x="421" y="687"/>
                </a:cxn>
                <a:cxn ang="0">
                  <a:pos x="473" y="679"/>
                </a:cxn>
                <a:cxn ang="0">
                  <a:pos x="499" y="709"/>
                </a:cxn>
                <a:cxn ang="0">
                  <a:pos x="525" y="695"/>
                </a:cxn>
                <a:cxn ang="0">
                  <a:pos x="577" y="681"/>
                </a:cxn>
                <a:cxn ang="0">
                  <a:pos x="631" y="721"/>
                </a:cxn>
                <a:cxn ang="0">
                  <a:pos x="665" y="739"/>
                </a:cxn>
                <a:cxn ang="0">
                  <a:pos x="703" y="753"/>
                </a:cxn>
                <a:cxn ang="0">
                  <a:pos x="705" y="781"/>
                </a:cxn>
                <a:cxn ang="0">
                  <a:pos x="711" y="835"/>
                </a:cxn>
                <a:cxn ang="0">
                  <a:pos x="775" y="801"/>
                </a:cxn>
                <a:cxn ang="0">
                  <a:pos x="809" y="763"/>
                </a:cxn>
                <a:cxn ang="0">
                  <a:pos x="815" y="725"/>
                </a:cxn>
                <a:cxn ang="0">
                  <a:pos x="851" y="683"/>
                </a:cxn>
                <a:cxn ang="0">
                  <a:pos x="905" y="645"/>
                </a:cxn>
                <a:cxn ang="0">
                  <a:pos x="941" y="617"/>
                </a:cxn>
                <a:cxn ang="0">
                  <a:pos x="905" y="519"/>
                </a:cxn>
                <a:cxn ang="0">
                  <a:pos x="871" y="431"/>
                </a:cxn>
                <a:cxn ang="0">
                  <a:pos x="835" y="400"/>
                </a:cxn>
                <a:cxn ang="0">
                  <a:pos x="777" y="388"/>
                </a:cxn>
                <a:cxn ang="0">
                  <a:pos x="736" y="387"/>
                </a:cxn>
                <a:cxn ang="0">
                  <a:pos x="690" y="361"/>
                </a:cxn>
                <a:cxn ang="0">
                  <a:pos x="619" y="340"/>
                </a:cxn>
                <a:cxn ang="0">
                  <a:pos x="547" y="312"/>
                </a:cxn>
                <a:cxn ang="0">
                  <a:pos x="453" y="244"/>
                </a:cxn>
                <a:cxn ang="0">
                  <a:pos x="397" y="223"/>
                </a:cxn>
                <a:cxn ang="0">
                  <a:pos x="223" y="48"/>
                </a:cxn>
                <a:cxn ang="0">
                  <a:pos x="25" y="163"/>
                </a:cxn>
                <a:cxn ang="0">
                  <a:pos x="81" y="325"/>
                </a:cxn>
              </a:cxnLst>
              <a:rect l="0" t="0" r="r" b="b"/>
              <a:pathLst>
                <a:path w="941" h="840">
                  <a:moveTo>
                    <a:pt x="81" y="325"/>
                  </a:moveTo>
                  <a:cubicBezTo>
                    <a:pt x="82" y="349"/>
                    <a:pt x="79" y="387"/>
                    <a:pt x="103" y="403"/>
                  </a:cubicBezTo>
                  <a:cubicBezTo>
                    <a:pt x="106" y="407"/>
                    <a:pt x="111" y="409"/>
                    <a:pt x="113" y="413"/>
                  </a:cubicBezTo>
                  <a:cubicBezTo>
                    <a:pt x="115" y="417"/>
                    <a:pt x="117" y="425"/>
                    <a:pt x="117" y="425"/>
                  </a:cubicBezTo>
                  <a:cubicBezTo>
                    <a:pt x="102" y="448"/>
                    <a:pt x="107" y="444"/>
                    <a:pt x="85" y="459"/>
                  </a:cubicBezTo>
                  <a:cubicBezTo>
                    <a:pt x="88" y="477"/>
                    <a:pt x="91" y="476"/>
                    <a:pt x="105" y="467"/>
                  </a:cubicBezTo>
                  <a:cubicBezTo>
                    <a:pt x="108" y="459"/>
                    <a:pt x="116" y="452"/>
                    <a:pt x="125" y="449"/>
                  </a:cubicBezTo>
                  <a:cubicBezTo>
                    <a:pt x="137" y="452"/>
                    <a:pt x="130" y="450"/>
                    <a:pt x="145" y="455"/>
                  </a:cubicBezTo>
                  <a:cubicBezTo>
                    <a:pt x="147" y="456"/>
                    <a:pt x="151" y="457"/>
                    <a:pt x="151" y="457"/>
                  </a:cubicBezTo>
                  <a:cubicBezTo>
                    <a:pt x="164" y="455"/>
                    <a:pt x="176" y="453"/>
                    <a:pt x="187" y="461"/>
                  </a:cubicBezTo>
                  <a:cubicBezTo>
                    <a:pt x="196" y="475"/>
                    <a:pt x="218" y="472"/>
                    <a:pt x="233" y="473"/>
                  </a:cubicBezTo>
                  <a:cubicBezTo>
                    <a:pt x="243" y="488"/>
                    <a:pt x="256" y="486"/>
                    <a:pt x="269" y="495"/>
                  </a:cubicBezTo>
                  <a:cubicBezTo>
                    <a:pt x="273" y="507"/>
                    <a:pt x="274" y="519"/>
                    <a:pt x="281" y="529"/>
                  </a:cubicBezTo>
                  <a:cubicBezTo>
                    <a:pt x="276" y="556"/>
                    <a:pt x="269" y="530"/>
                    <a:pt x="263" y="549"/>
                  </a:cubicBezTo>
                  <a:cubicBezTo>
                    <a:pt x="262" y="566"/>
                    <a:pt x="266" y="578"/>
                    <a:pt x="253" y="587"/>
                  </a:cubicBezTo>
                  <a:cubicBezTo>
                    <a:pt x="251" y="594"/>
                    <a:pt x="241" y="604"/>
                    <a:pt x="235" y="609"/>
                  </a:cubicBezTo>
                  <a:cubicBezTo>
                    <a:pt x="230" y="614"/>
                    <a:pt x="217" y="621"/>
                    <a:pt x="217" y="621"/>
                  </a:cubicBezTo>
                  <a:cubicBezTo>
                    <a:pt x="211" y="632"/>
                    <a:pt x="205" y="632"/>
                    <a:pt x="195" y="639"/>
                  </a:cubicBezTo>
                  <a:cubicBezTo>
                    <a:pt x="186" y="653"/>
                    <a:pt x="186" y="653"/>
                    <a:pt x="191" y="669"/>
                  </a:cubicBezTo>
                  <a:cubicBezTo>
                    <a:pt x="189" y="687"/>
                    <a:pt x="185" y="693"/>
                    <a:pt x="171" y="703"/>
                  </a:cubicBezTo>
                  <a:cubicBezTo>
                    <a:pt x="164" y="714"/>
                    <a:pt x="171" y="720"/>
                    <a:pt x="175" y="731"/>
                  </a:cubicBezTo>
                  <a:cubicBezTo>
                    <a:pt x="176" y="749"/>
                    <a:pt x="168" y="773"/>
                    <a:pt x="187" y="779"/>
                  </a:cubicBezTo>
                  <a:cubicBezTo>
                    <a:pt x="194" y="777"/>
                    <a:pt x="198" y="773"/>
                    <a:pt x="205" y="771"/>
                  </a:cubicBezTo>
                  <a:cubicBezTo>
                    <a:pt x="214" y="774"/>
                    <a:pt x="221" y="782"/>
                    <a:pt x="229" y="787"/>
                  </a:cubicBezTo>
                  <a:cubicBezTo>
                    <a:pt x="233" y="789"/>
                    <a:pt x="241" y="791"/>
                    <a:pt x="241" y="791"/>
                  </a:cubicBezTo>
                  <a:cubicBezTo>
                    <a:pt x="257" y="788"/>
                    <a:pt x="252" y="788"/>
                    <a:pt x="259" y="777"/>
                  </a:cubicBezTo>
                  <a:cubicBezTo>
                    <a:pt x="257" y="752"/>
                    <a:pt x="254" y="748"/>
                    <a:pt x="231" y="743"/>
                  </a:cubicBezTo>
                  <a:cubicBezTo>
                    <a:pt x="228" y="735"/>
                    <a:pt x="232" y="733"/>
                    <a:pt x="235" y="725"/>
                  </a:cubicBezTo>
                  <a:cubicBezTo>
                    <a:pt x="231" y="718"/>
                    <a:pt x="225" y="716"/>
                    <a:pt x="221" y="709"/>
                  </a:cubicBezTo>
                  <a:cubicBezTo>
                    <a:pt x="220" y="689"/>
                    <a:pt x="222" y="683"/>
                    <a:pt x="213" y="669"/>
                  </a:cubicBezTo>
                  <a:cubicBezTo>
                    <a:pt x="215" y="654"/>
                    <a:pt x="216" y="648"/>
                    <a:pt x="231" y="643"/>
                  </a:cubicBezTo>
                  <a:cubicBezTo>
                    <a:pt x="264" y="647"/>
                    <a:pt x="258" y="671"/>
                    <a:pt x="289" y="681"/>
                  </a:cubicBezTo>
                  <a:cubicBezTo>
                    <a:pt x="306" y="677"/>
                    <a:pt x="295" y="660"/>
                    <a:pt x="309" y="655"/>
                  </a:cubicBezTo>
                  <a:cubicBezTo>
                    <a:pt x="314" y="659"/>
                    <a:pt x="316" y="659"/>
                    <a:pt x="319" y="665"/>
                  </a:cubicBezTo>
                  <a:cubicBezTo>
                    <a:pt x="321" y="669"/>
                    <a:pt x="319" y="676"/>
                    <a:pt x="323" y="677"/>
                  </a:cubicBezTo>
                  <a:cubicBezTo>
                    <a:pt x="327" y="678"/>
                    <a:pt x="335" y="681"/>
                    <a:pt x="335" y="681"/>
                  </a:cubicBezTo>
                  <a:cubicBezTo>
                    <a:pt x="344" y="680"/>
                    <a:pt x="356" y="684"/>
                    <a:pt x="363" y="677"/>
                  </a:cubicBezTo>
                  <a:cubicBezTo>
                    <a:pt x="368" y="672"/>
                    <a:pt x="368" y="661"/>
                    <a:pt x="375" y="659"/>
                  </a:cubicBezTo>
                  <a:cubicBezTo>
                    <a:pt x="391" y="654"/>
                    <a:pt x="379" y="657"/>
                    <a:pt x="411" y="655"/>
                  </a:cubicBezTo>
                  <a:cubicBezTo>
                    <a:pt x="419" y="650"/>
                    <a:pt x="421" y="647"/>
                    <a:pt x="429" y="653"/>
                  </a:cubicBezTo>
                  <a:cubicBezTo>
                    <a:pt x="432" y="662"/>
                    <a:pt x="433" y="663"/>
                    <a:pt x="429" y="675"/>
                  </a:cubicBezTo>
                  <a:cubicBezTo>
                    <a:pt x="427" y="680"/>
                    <a:pt x="421" y="687"/>
                    <a:pt x="421" y="687"/>
                  </a:cubicBezTo>
                  <a:cubicBezTo>
                    <a:pt x="426" y="703"/>
                    <a:pt x="450" y="687"/>
                    <a:pt x="461" y="683"/>
                  </a:cubicBezTo>
                  <a:cubicBezTo>
                    <a:pt x="465" y="682"/>
                    <a:pt x="473" y="679"/>
                    <a:pt x="473" y="679"/>
                  </a:cubicBezTo>
                  <a:cubicBezTo>
                    <a:pt x="486" y="683"/>
                    <a:pt x="480" y="694"/>
                    <a:pt x="485" y="703"/>
                  </a:cubicBezTo>
                  <a:cubicBezTo>
                    <a:pt x="487" y="707"/>
                    <a:pt x="496" y="708"/>
                    <a:pt x="499" y="709"/>
                  </a:cubicBezTo>
                  <a:cubicBezTo>
                    <a:pt x="505" y="708"/>
                    <a:pt x="512" y="710"/>
                    <a:pt x="517" y="707"/>
                  </a:cubicBezTo>
                  <a:cubicBezTo>
                    <a:pt x="521" y="705"/>
                    <a:pt x="521" y="698"/>
                    <a:pt x="525" y="695"/>
                  </a:cubicBezTo>
                  <a:cubicBezTo>
                    <a:pt x="534" y="689"/>
                    <a:pt x="539" y="689"/>
                    <a:pt x="551" y="687"/>
                  </a:cubicBezTo>
                  <a:cubicBezTo>
                    <a:pt x="567" y="676"/>
                    <a:pt x="558" y="678"/>
                    <a:pt x="577" y="681"/>
                  </a:cubicBezTo>
                  <a:cubicBezTo>
                    <a:pt x="582" y="696"/>
                    <a:pt x="594" y="695"/>
                    <a:pt x="607" y="699"/>
                  </a:cubicBezTo>
                  <a:cubicBezTo>
                    <a:pt x="616" y="712"/>
                    <a:pt x="615" y="717"/>
                    <a:pt x="631" y="721"/>
                  </a:cubicBezTo>
                  <a:cubicBezTo>
                    <a:pt x="641" y="727"/>
                    <a:pt x="641" y="739"/>
                    <a:pt x="647" y="749"/>
                  </a:cubicBezTo>
                  <a:cubicBezTo>
                    <a:pt x="657" y="747"/>
                    <a:pt x="656" y="742"/>
                    <a:pt x="665" y="739"/>
                  </a:cubicBezTo>
                  <a:cubicBezTo>
                    <a:pt x="675" y="740"/>
                    <a:pt x="686" y="738"/>
                    <a:pt x="695" y="741"/>
                  </a:cubicBezTo>
                  <a:cubicBezTo>
                    <a:pt x="700" y="743"/>
                    <a:pt x="703" y="753"/>
                    <a:pt x="703" y="753"/>
                  </a:cubicBezTo>
                  <a:cubicBezTo>
                    <a:pt x="704" y="757"/>
                    <a:pt x="697" y="767"/>
                    <a:pt x="697" y="772"/>
                  </a:cubicBezTo>
                  <a:cubicBezTo>
                    <a:pt x="697" y="777"/>
                    <a:pt x="705" y="773"/>
                    <a:pt x="705" y="781"/>
                  </a:cubicBezTo>
                  <a:cubicBezTo>
                    <a:pt x="705" y="789"/>
                    <a:pt x="695" y="811"/>
                    <a:pt x="696" y="820"/>
                  </a:cubicBezTo>
                  <a:cubicBezTo>
                    <a:pt x="698" y="824"/>
                    <a:pt x="711" y="835"/>
                    <a:pt x="711" y="835"/>
                  </a:cubicBezTo>
                  <a:cubicBezTo>
                    <a:pt x="719" y="835"/>
                    <a:pt x="743" y="840"/>
                    <a:pt x="754" y="834"/>
                  </a:cubicBezTo>
                  <a:cubicBezTo>
                    <a:pt x="765" y="828"/>
                    <a:pt x="768" y="809"/>
                    <a:pt x="775" y="801"/>
                  </a:cubicBezTo>
                  <a:cubicBezTo>
                    <a:pt x="784" y="799"/>
                    <a:pt x="799" y="787"/>
                    <a:pt x="799" y="787"/>
                  </a:cubicBezTo>
                  <a:cubicBezTo>
                    <a:pt x="802" y="778"/>
                    <a:pt x="806" y="772"/>
                    <a:pt x="809" y="763"/>
                  </a:cubicBezTo>
                  <a:cubicBezTo>
                    <a:pt x="810" y="761"/>
                    <a:pt x="811" y="757"/>
                    <a:pt x="811" y="757"/>
                  </a:cubicBezTo>
                  <a:cubicBezTo>
                    <a:pt x="812" y="746"/>
                    <a:pt x="809" y="734"/>
                    <a:pt x="815" y="725"/>
                  </a:cubicBezTo>
                  <a:cubicBezTo>
                    <a:pt x="821" y="716"/>
                    <a:pt x="822" y="721"/>
                    <a:pt x="829" y="713"/>
                  </a:cubicBezTo>
                  <a:cubicBezTo>
                    <a:pt x="837" y="704"/>
                    <a:pt x="842" y="692"/>
                    <a:pt x="851" y="683"/>
                  </a:cubicBezTo>
                  <a:cubicBezTo>
                    <a:pt x="861" y="673"/>
                    <a:pt x="873" y="667"/>
                    <a:pt x="885" y="659"/>
                  </a:cubicBezTo>
                  <a:cubicBezTo>
                    <a:pt x="893" y="653"/>
                    <a:pt x="895" y="648"/>
                    <a:pt x="905" y="645"/>
                  </a:cubicBezTo>
                  <a:cubicBezTo>
                    <a:pt x="913" y="637"/>
                    <a:pt x="921" y="637"/>
                    <a:pt x="929" y="629"/>
                  </a:cubicBezTo>
                  <a:cubicBezTo>
                    <a:pt x="933" y="625"/>
                    <a:pt x="941" y="617"/>
                    <a:pt x="941" y="617"/>
                  </a:cubicBezTo>
                  <a:cubicBezTo>
                    <a:pt x="938" y="585"/>
                    <a:pt x="929" y="577"/>
                    <a:pt x="913" y="553"/>
                  </a:cubicBezTo>
                  <a:cubicBezTo>
                    <a:pt x="910" y="542"/>
                    <a:pt x="905" y="519"/>
                    <a:pt x="905" y="519"/>
                  </a:cubicBezTo>
                  <a:cubicBezTo>
                    <a:pt x="902" y="481"/>
                    <a:pt x="894" y="472"/>
                    <a:pt x="883" y="439"/>
                  </a:cubicBezTo>
                  <a:cubicBezTo>
                    <a:pt x="881" y="434"/>
                    <a:pt x="875" y="434"/>
                    <a:pt x="871" y="431"/>
                  </a:cubicBezTo>
                  <a:cubicBezTo>
                    <a:pt x="865" y="427"/>
                    <a:pt x="860" y="420"/>
                    <a:pt x="853" y="417"/>
                  </a:cubicBezTo>
                  <a:cubicBezTo>
                    <a:pt x="847" y="414"/>
                    <a:pt x="835" y="400"/>
                    <a:pt x="835" y="400"/>
                  </a:cubicBezTo>
                  <a:cubicBezTo>
                    <a:pt x="828" y="396"/>
                    <a:pt x="823" y="407"/>
                    <a:pt x="813" y="405"/>
                  </a:cubicBezTo>
                  <a:cubicBezTo>
                    <a:pt x="803" y="403"/>
                    <a:pt x="785" y="387"/>
                    <a:pt x="777" y="388"/>
                  </a:cubicBezTo>
                  <a:cubicBezTo>
                    <a:pt x="769" y="389"/>
                    <a:pt x="769" y="411"/>
                    <a:pt x="762" y="411"/>
                  </a:cubicBezTo>
                  <a:cubicBezTo>
                    <a:pt x="755" y="411"/>
                    <a:pt x="747" y="391"/>
                    <a:pt x="736" y="387"/>
                  </a:cubicBezTo>
                  <a:cubicBezTo>
                    <a:pt x="725" y="383"/>
                    <a:pt x="705" y="391"/>
                    <a:pt x="697" y="387"/>
                  </a:cubicBezTo>
                  <a:lnTo>
                    <a:pt x="690" y="361"/>
                  </a:lnTo>
                  <a:cubicBezTo>
                    <a:pt x="684" y="357"/>
                    <a:pt x="673" y="366"/>
                    <a:pt x="661" y="363"/>
                  </a:cubicBezTo>
                  <a:cubicBezTo>
                    <a:pt x="649" y="360"/>
                    <a:pt x="631" y="344"/>
                    <a:pt x="619" y="340"/>
                  </a:cubicBezTo>
                  <a:cubicBezTo>
                    <a:pt x="607" y="336"/>
                    <a:pt x="598" y="344"/>
                    <a:pt x="586" y="339"/>
                  </a:cubicBezTo>
                  <a:cubicBezTo>
                    <a:pt x="574" y="334"/>
                    <a:pt x="561" y="324"/>
                    <a:pt x="547" y="312"/>
                  </a:cubicBezTo>
                  <a:cubicBezTo>
                    <a:pt x="510" y="290"/>
                    <a:pt x="520" y="279"/>
                    <a:pt x="502" y="268"/>
                  </a:cubicBezTo>
                  <a:cubicBezTo>
                    <a:pt x="486" y="257"/>
                    <a:pt x="464" y="247"/>
                    <a:pt x="453" y="244"/>
                  </a:cubicBezTo>
                  <a:cubicBezTo>
                    <a:pt x="442" y="241"/>
                    <a:pt x="447" y="252"/>
                    <a:pt x="438" y="249"/>
                  </a:cubicBezTo>
                  <a:lnTo>
                    <a:pt x="397" y="223"/>
                  </a:lnTo>
                  <a:cubicBezTo>
                    <a:pt x="382" y="210"/>
                    <a:pt x="378" y="197"/>
                    <a:pt x="349" y="168"/>
                  </a:cubicBezTo>
                  <a:cubicBezTo>
                    <a:pt x="324" y="152"/>
                    <a:pt x="266" y="73"/>
                    <a:pt x="223" y="48"/>
                  </a:cubicBezTo>
                  <a:cubicBezTo>
                    <a:pt x="180" y="23"/>
                    <a:pt x="126" y="0"/>
                    <a:pt x="93" y="19"/>
                  </a:cubicBezTo>
                  <a:cubicBezTo>
                    <a:pt x="60" y="38"/>
                    <a:pt x="37" y="123"/>
                    <a:pt x="25" y="163"/>
                  </a:cubicBezTo>
                  <a:cubicBezTo>
                    <a:pt x="0" y="146"/>
                    <a:pt x="12" y="235"/>
                    <a:pt x="21" y="262"/>
                  </a:cubicBezTo>
                  <a:cubicBezTo>
                    <a:pt x="30" y="289"/>
                    <a:pt x="69" y="312"/>
                    <a:pt x="81" y="32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516244" y="1592303"/>
              <a:ext cx="487167" cy="478258"/>
            </a:xfrm>
            <a:custGeom>
              <a:avLst/>
              <a:gdLst/>
              <a:ahLst/>
              <a:cxnLst>
                <a:cxn ang="0">
                  <a:pos x="12" y="132"/>
                </a:cxn>
                <a:cxn ang="0">
                  <a:pos x="41" y="153"/>
                </a:cxn>
                <a:cxn ang="0">
                  <a:pos x="33" y="169"/>
                </a:cxn>
                <a:cxn ang="0">
                  <a:pos x="21" y="180"/>
                </a:cxn>
                <a:cxn ang="0">
                  <a:pos x="44" y="235"/>
                </a:cxn>
                <a:cxn ang="0">
                  <a:pos x="80" y="225"/>
                </a:cxn>
                <a:cxn ang="0">
                  <a:pos x="98" y="222"/>
                </a:cxn>
                <a:cxn ang="0">
                  <a:pos x="116" y="247"/>
                </a:cxn>
                <a:cxn ang="0">
                  <a:pos x="135" y="256"/>
                </a:cxn>
                <a:cxn ang="0">
                  <a:pos x="135" y="279"/>
                </a:cxn>
                <a:cxn ang="0">
                  <a:pos x="146" y="295"/>
                </a:cxn>
                <a:cxn ang="0">
                  <a:pos x="179" y="301"/>
                </a:cxn>
                <a:cxn ang="0">
                  <a:pos x="197" y="319"/>
                </a:cxn>
                <a:cxn ang="0">
                  <a:pos x="219" y="327"/>
                </a:cxn>
                <a:cxn ang="0">
                  <a:pos x="251" y="346"/>
                </a:cxn>
                <a:cxn ang="0">
                  <a:pos x="264" y="345"/>
                </a:cxn>
                <a:cxn ang="0">
                  <a:pos x="269" y="333"/>
                </a:cxn>
                <a:cxn ang="0">
                  <a:pos x="287" y="322"/>
                </a:cxn>
                <a:cxn ang="0">
                  <a:pos x="299" y="306"/>
                </a:cxn>
                <a:cxn ang="0">
                  <a:pos x="311" y="244"/>
                </a:cxn>
                <a:cxn ang="0">
                  <a:pos x="324" y="222"/>
                </a:cxn>
                <a:cxn ang="0">
                  <a:pos x="338" y="207"/>
                </a:cxn>
                <a:cxn ang="0">
                  <a:pos x="353" y="199"/>
                </a:cxn>
                <a:cxn ang="0">
                  <a:pos x="362" y="192"/>
                </a:cxn>
                <a:cxn ang="0">
                  <a:pos x="380" y="181"/>
                </a:cxn>
                <a:cxn ang="0">
                  <a:pos x="375" y="159"/>
                </a:cxn>
                <a:cxn ang="0">
                  <a:pos x="351" y="147"/>
                </a:cxn>
                <a:cxn ang="0">
                  <a:pos x="330" y="141"/>
                </a:cxn>
                <a:cxn ang="0">
                  <a:pos x="312" y="132"/>
                </a:cxn>
                <a:cxn ang="0">
                  <a:pos x="294" y="120"/>
                </a:cxn>
                <a:cxn ang="0">
                  <a:pos x="284" y="106"/>
                </a:cxn>
                <a:cxn ang="0">
                  <a:pos x="275" y="99"/>
                </a:cxn>
                <a:cxn ang="0">
                  <a:pos x="260" y="84"/>
                </a:cxn>
                <a:cxn ang="0">
                  <a:pos x="242" y="75"/>
                </a:cxn>
                <a:cxn ang="0">
                  <a:pos x="222" y="69"/>
                </a:cxn>
                <a:cxn ang="0">
                  <a:pos x="209" y="64"/>
                </a:cxn>
                <a:cxn ang="0">
                  <a:pos x="195" y="40"/>
                </a:cxn>
                <a:cxn ang="0">
                  <a:pos x="186" y="22"/>
                </a:cxn>
                <a:cxn ang="0">
                  <a:pos x="165" y="9"/>
                </a:cxn>
                <a:cxn ang="0">
                  <a:pos x="138" y="0"/>
                </a:cxn>
                <a:cxn ang="0">
                  <a:pos x="98" y="4"/>
                </a:cxn>
                <a:cxn ang="0">
                  <a:pos x="72" y="10"/>
                </a:cxn>
                <a:cxn ang="0">
                  <a:pos x="54" y="24"/>
                </a:cxn>
                <a:cxn ang="0">
                  <a:pos x="24" y="51"/>
                </a:cxn>
                <a:cxn ang="0">
                  <a:pos x="9" y="70"/>
                </a:cxn>
                <a:cxn ang="0">
                  <a:pos x="3" y="84"/>
                </a:cxn>
                <a:cxn ang="0">
                  <a:pos x="3" y="121"/>
                </a:cxn>
                <a:cxn ang="0">
                  <a:pos x="12" y="132"/>
                </a:cxn>
              </a:cxnLst>
              <a:rect l="0" t="0" r="r" b="b"/>
              <a:pathLst>
                <a:path w="386" h="347">
                  <a:moveTo>
                    <a:pt x="12" y="132"/>
                  </a:moveTo>
                  <a:cubicBezTo>
                    <a:pt x="18" y="150"/>
                    <a:pt x="21" y="149"/>
                    <a:pt x="41" y="153"/>
                  </a:cubicBezTo>
                  <a:cubicBezTo>
                    <a:pt x="47" y="161"/>
                    <a:pt x="42" y="167"/>
                    <a:pt x="33" y="169"/>
                  </a:cubicBezTo>
                  <a:cubicBezTo>
                    <a:pt x="27" y="172"/>
                    <a:pt x="24" y="175"/>
                    <a:pt x="21" y="180"/>
                  </a:cubicBezTo>
                  <a:cubicBezTo>
                    <a:pt x="18" y="201"/>
                    <a:pt x="17" y="231"/>
                    <a:pt x="44" y="235"/>
                  </a:cubicBezTo>
                  <a:cubicBezTo>
                    <a:pt x="58" y="234"/>
                    <a:pt x="67" y="227"/>
                    <a:pt x="80" y="225"/>
                  </a:cubicBezTo>
                  <a:cubicBezTo>
                    <a:pt x="87" y="220"/>
                    <a:pt x="89" y="220"/>
                    <a:pt x="98" y="222"/>
                  </a:cubicBezTo>
                  <a:cubicBezTo>
                    <a:pt x="109" y="230"/>
                    <a:pt x="101" y="244"/>
                    <a:pt x="116" y="247"/>
                  </a:cubicBezTo>
                  <a:cubicBezTo>
                    <a:pt x="123" y="250"/>
                    <a:pt x="129" y="251"/>
                    <a:pt x="135" y="256"/>
                  </a:cubicBezTo>
                  <a:cubicBezTo>
                    <a:pt x="141" y="265"/>
                    <a:pt x="140" y="269"/>
                    <a:pt x="135" y="279"/>
                  </a:cubicBezTo>
                  <a:cubicBezTo>
                    <a:pt x="137" y="289"/>
                    <a:pt x="136" y="293"/>
                    <a:pt x="146" y="295"/>
                  </a:cubicBezTo>
                  <a:cubicBezTo>
                    <a:pt x="155" y="300"/>
                    <a:pt x="168" y="299"/>
                    <a:pt x="179" y="301"/>
                  </a:cubicBezTo>
                  <a:cubicBezTo>
                    <a:pt x="181" y="310"/>
                    <a:pt x="188" y="317"/>
                    <a:pt x="197" y="319"/>
                  </a:cubicBezTo>
                  <a:cubicBezTo>
                    <a:pt x="204" y="324"/>
                    <a:pt x="211" y="325"/>
                    <a:pt x="219" y="327"/>
                  </a:cubicBezTo>
                  <a:cubicBezTo>
                    <a:pt x="230" y="334"/>
                    <a:pt x="237" y="344"/>
                    <a:pt x="251" y="346"/>
                  </a:cubicBezTo>
                  <a:cubicBezTo>
                    <a:pt x="255" y="346"/>
                    <a:pt x="260" y="347"/>
                    <a:pt x="264" y="345"/>
                  </a:cubicBezTo>
                  <a:cubicBezTo>
                    <a:pt x="268" y="343"/>
                    <a:pt x="266" y="336"/>
                    <a:pt x="269" y="333"/>
                  </a:cubicBezTo>
                  <a:cubicBezTo>
                    <a:pt x="274" y="329"/>
                    <a:pt x="281" y="325"/>
                    <a:pt x="287" y="322"/>
                  </a:cubicBezTo>
                  <a:cubicBezTo>
                    <a:pt x="291" y="316"/>
                    <a:pt x="296" y="313"/>
                    <a:pt x="299" y="306"/>
                  </a:cubicBezTo>
                  <a:cubicBezTo>
                    <a:pt x="304" y="281"/>
                    <a:pt x="300" y="265"/>
                    <a:pt x="311" y="244"/>
                  </a:cubicBezTo>
                  <a:cubicBezTo>
                    <a:pt x="313" y="235"/>
                    <a:pt x="317" y="228"/>
                    <a:pt x="324" y="222"/>
                  </a:cubicBezTo>
                  <a:cubicBezTo>
                    <a:pt x="327" y="214"/>
                    <a:pt x="330" y="208"/>
                    <a:pt x="338" y="207"/>
                  </a:cubicBezTo>
                  <a:cubicBezTo>
                    <a:pt x="343" y="203"/>
                    <a:pt x="348" y="202"/>
                    <a:pt x="353" y="199"/>
                  </a:cubicBezTo>
                  <a:cubicBezTo>
                    <a:pt x="356" y="197"/>
                    <a:pt x="362" y="192"/>
                    <a:pt x="362" y="192"/>
                  </a:cubicBezTo>
                  <a:cubicBezTo>
                    <a:pt x="366" y="185"/>
                    <a:pt x="373" y="185"/>
                    <a:pt x="380" y="181"/>
                  </a:cubicBezTo>
                  <a:cubicBezTo>
                    <a:pt x="386" y="173"/>
                    <a:pt x="386" y="161"/>
                    <a:pt x="375" y="159"/>
                  </a:cubicBezTo>
                  <a:cubicBezTo>
                    <a:pt x="367" y="153"/>
                    <a:pt x="361" y="149"/>
                    <a:pt x="351" y="147"/>
                  </a:cubicBezTo>
                  <a:cubicBezTo>
                    <a:pt x="345" y="144"/>
                    <a:pt x="337" y="142"/>
                    <a:pt x="330" y="141"/>
                  </a:cubicBezTo>
                  <a:cubicBezTo>
                    <a:pt x="324" y="137"/>
                    <a:pt x="319" y="133"/>
                    <a:pt x="312" y="132"/>
                  </a:cubicBezTo>
                  <a:cubicBezTo>
                    <a:pt x="304" y="128"/>
                    <a:pt x="301" y="125"/>
                    <a:pt x="294" y="120"/>
                  </a:cubicBezTo>
                  <a:cubicBezTo>
                    <a:pt x="291" y="116"/>
                    <a:pt x="288" y="110"/>
                    <a:pt x="284" y="106"/>
                  </a:cubicBezTo>
                  <a:cubicBezTo>
                    <a:pt x="281" y="103"/>
                    <a:pt x="275" y="99"/>
                    <a:pt x="275" y="99"/>
                  </a:cubicBezTo>
                  <a:cubicBezTo>
                    <a:pt x="271" y="93"/>
                    <a:pt x="266" y="88"/>
                    <a:pt x="260" y="84"/>
                  </a:cubicBezTo>
                  <a:cubicBezTo>
                    <a:pt x="256" y="77"/>
                    <a:pt x="250" y="76"/>
                    <a:pt x="242" y="75"/>
                  </a:cubicBezTo>
                  <a:cubicBezTo>
                    <a:pt x="236" y="72"/>
                    <a:pt x="229" y="70"/>
                    <a:pt x="222" y="69"/>
                  </a:cubicBezTo>
                  <a:cubicBezTo>
                    <a:pt x="218" y="67"/>
                    <a:pt x="213" y="66"/>
                    <a:pt x="209" y="64"/>
                  </a:cubicBezTo>
                  <a:cubicBezTo>
                    <a:pt x="203" y="56"/>
                    <a:pt x="199" y="49"/>
                    <a:pt x="195" y="40"/>
                  </a:cubicBezTo>
                  <a:cubicBezTo>
                    <a:pt x="194" y="32"/>
                    <a:pt x="193" y="26"/>
                    <a:pt x="186" y="22"/>
                  </a:cubicBezTo>
                  <a:cubicBezTo>
                    <a:pt x="181" y="15"/>
                    <a:pt x="173" y="11"/>
                    <a:pt x="165" y="9"/>
                  </a:cubicBezTo>
                  <a:cubicBezTo>
                    <a:pt x="158" y="6"/>
                    <a:pt x="146" y="2"/>
                    <a:pt x="138" y="0"/>
                  </a:cubicBezTo>
                  <a:cubicBezTo>
                    <a:pt x="121" y="1"/>
                    <a:pt x="113" y="2"/>
                    <a:pt x="98" y="4"/>
                  </a:cubicBezTo>
                  <a:cubicBezTo>
                    <a:pt x="89" y="6"/>
                    <a:pt x="81" y="9"/>
                    <a:pt x="72" y="10"/>
                  </a:cubicBezTo>
                  <a:cubicBezTo>
                    <a:pt x="66" y="15"/>
                    <a:pt x="60" y="20"/>
                    <a:pt x="54" y="24"/>
                  </a:cubicBezTo>
                  <a:cubicBezTo>
                    <a:pt x="46" y="34"/>
                    <a:pt x="35" y="45"/>
                    <a:pt x="24" y="51"/>
                  </a:cubicBezTo>
                  <a:cubicBezTo>
                    <a:pt x="19" y="58"/>
                    <a:pt x="14" y="63"/>
                    <a:pt x="9" y="70"/>
                  </a:cubicBezTo>
                  <a:cubicBezTo>
                    <a:pt x="8" y="76"/>
                    <a:pt x="5" y="79"/>
                    <a:pt x="3" y="84"/>
                  </a:cubicBezTo>
                  <a:cubicBezTo>
                    <a:pt x="0" y="99"/>
                    <a:pt x="1" y="94"/>
                    <a:pt x="3" y="121"/>
                  </a:cubicBezTo>
                  <a:cubicBezTo>
                    <a:pt x="3" y="123"/>
                    <a:pt x="12" y="144"/>
                    <a:pt x="12" y="13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44175" y="2609462"/>
              <a:ext cx="676480" cy="611949"/>
            </a:xfrm>
            <a:custGeom>
              <a:avLst/>
              <a:gdLst/>
              <a:ahLst/>
              <a:cxnLst>
                <a:cxn ang="0">
                  <a:pos x="22" y="109"/>
                </a:cxn>
                <a:cxn ang="0">
                  <a:pos x="4" y="129"/>
                </a:cxn>
                <a:cxn ang="0">
                  <a:pos x="0" y="178"/>
                </a:cxn>
                <a:cxn ang="0">
                  <a:pos x="18" y="205"/>
                </a:cxn>
                <a:cxn ang="0">
                  <a:pos x="31" y="217"/>
                </a:cxn>
                <a:cxn ang="0">
                  <a:pos x="60" y="247"/>
                </a:cxn>
                <a:cxn ang="0">
                  <a:pos x="73" y="253"/>
                </a:cxn>
                <a:cxn ang="0">
                  <a:pos x="84" y="304"/>
                </a:cxn>
                <a:cxn ang="0">
                  <a:pos x="111" y="322"/>
                </a:cxn>
                <a:cxn ang="0">
                  <a:pos x="120" y="325"/>
                </a:cxn>
                <a:cxn ang="0">
                  <a:pos x="91" y="355"/>
                </a:cxn>
                <a:cxn ang="0">
                  <a:pos x="84" y="369"/>
                </a:cxn>
                <a:cxn ang="0">
                  <a:pos x="111" y="397"/>
                </a:cxn>
                <a:cxn ang="0">
                  <a:pos x="138" y="396"/>
                </a:cxn>
                <a:cxn ang="0">
                  <a:pos x="153" y="391"/>
                </a:cxn>
                <a:cxn ang="0">
                  <a:pos x="195" y="394"/>
                </a:cxn>
                <a:cxn ang="0">
                  <a:pos x="190" y="417"/>
                </a:cxn>
                <a:cxn ang="0">
                  <a:pos x="208" y="435"/>
                </a:cxn>
                <a:cxn ang="0">
                  <a:pos x="238" y="418"/>
                </a:cxn>
                <a:cxn ang="0">
                  <a:pos x="264" y="427"/>
                </a:cxn>
                <a:cxn ang="0">
                  <a:pos x="286" y="444"/>
                </a:cxn>
                <a:cxn ang="0">
                  <a:pos x="313" y="402"/>
                </a:cxn>
                <a:cxn ang="0">
                  <a:pos x="325" y="378"/>
                </a:cxn>
                <a:cxn ang="0">
                  <a:pos x="369" y="403"/>
                </a:cxn>
                <a:cxn ang="0">
                  <a:pos x="412" y="408"/>
                </a:cxn>
                <a:cxn ang="0">
                  <a:pos x="430" y="357"/>
                </a:cxn>
                <a:cxn ang="0">
                  <a:pos x="463" y="318"/>
                </a:cxn>
                <a:cxn ang="0">
                  <a:pos x="486" y="295"/>
                </a:cxn>
                <a:cxn ang="0">
                  <a:pos x="531" y="207"/>
                </a:cxn>
                <a:cxn ang="0">
                  <a:pos x="517" y="118"/>
                </a:cxn>
                <a:cxn ang="0">
                  <a:pos x="519" y="67"/>
                </a:cxn>
                <a:cxn ang="0">
                  <a:pos x="496" y="0"/>
                </a:cxn>
                <a:cxn ang="0">
                  <a:pos x="466" y="4"/>
                </a:cxn>
                <a:cxn ang="0">
                  <a:pos x="409" y="40"/>
                </a:cxn>
                <a:cxn ang="0">
                  <a:pos x="361" y="60"/>
                </a:cxn>
                <a:cxn ang="0">
                  <a:pos x="307" y="54"/>
                </a:cxn>
                <a:cxn ang="0">
                  <a:pos x="223" y="52"/>
                </a:cxn>
                <a:cxn ang="0">
                  <a:pos x="123" y="67"/>
                </a:cxn>
                <a:cxn ang="0">
                  <a:pos x="90" y="76"/>
                </a:cxn>
                <a:cxn ang="0">
                  <a:pos x="46" y="94"/>
                </a:cxn>
                <a:cxn ang="0">
                  <a:pos x="28" y="105"/>
                </a:cxn>
                <a:cxn ang="0">
                  <a:pos x="21" y="112"/>
                </a:cxn>
                <a:cxn ang="0">
                  <a:pos x="24" y="117"/>
                </a:cxn>
                <a:cxn ang="0">
                  <a:pos x="22" y="109"/>
                </a:cxn>
              </a:cxnLst>
              <a:rect l="0" t="0" r="r" b="b"/>
              <a:pathLst>
                <a:path w="536" h="444">
                  <a:moveTo>
                    <a:pt x="22" y="109"/>
                  </a:moveTo>
                  <a:cubicBezTo>
                    <a:pt x="20" y="119"/>
                    <a:pt x="12" y="124"/>
                    <a:pt x="4" y="129"/>
                  </a:cubicBezTo>
                  <a:cubicBezTo>
                    <a:pt x="0" y="150"/>
                    <a:pt x="1" y="138"/>
                    <a:pt x="0" y="178"/>
                  </a:cubicBezTo>
                  <a:cubicBezTo>
                    <a:pt x="1" y="195"/>
                    <a:pt x="4" y="197"/>
                    <a:pt x="18" y="205"/>
                  </a:cubicBezTo>
                  <a:cubicBezTo>
                    <a:pt x="22" y="210"/>
                    <a:pt x="27" y="212"/>
                    <a:pt x="31" y="217"/>
                  </a:cubicBezTo>
                  <a:cubicBezTo>
                    <a:pt x="40" y="228"/>
                    <a:pt x="44" y="244"/>
                    <a:pt x="60" y="247"/>
                  </a:cubicBezTo>
                  <a:cubicBezTo>
                    <a:pt x="68" y="246"/>
                    <a:pt x="71" y="244"/>
                    <a:pt x="73" y="253"/>
                  </a:cubicBezTo>
                  <a:cubicBezTo>
                    <a:pt x="74" y="270"/>
                    <a:pt x="67" y="294"/>
                    <a:pt x="84" y="304"/>
                  </a:cubicBezTo>
                  <a:cubicBezTo>
                    <a:pt x="89" y="313"/>
                    <a:pt x="101" y="320"/>
                    <a:pt x="111" y="322"/>
                  </a:cubicBezTo>
                  <a:cubicBezTo>
                    <a:pt x="114" y="323"/>
                    <a:pt x="119" y="322"/>
                    <a:pt x="120" y="325"/>
                  </a:cubicBezTo>
                  <a:cubicBezTo>
                    <a:pt x="122" y="331"/>
                    <a:pt x="97" y="350"/>
                    <a:pt x="91" y="355"/>
                  </a:cubicBezTo>
                  <a:cubicBezTo>
                    <a:pt x="88" y="360"/>
                    <a:pt x="85" y="363"/>
                    <a:pt x="84" y="369"/>
                  </a:cubicBezTo>
                  <a:cubicBezTo>
                    <a:pt x="86" y="382"/>
                    <a:pt x="98" y="394"/>
                    <a:pt x="111" y="397"/>
                  </a:cubicBezTo>
                  <a:cubicBezTo>
                    <a:pt x="120" y="401"/>
                    <a:pt x="129" y="398"/>
                    <a:pt x="138" y="396"/>
                  </a:cubicBezTo>
                  <a:cubicBezTo>
                    <a:pt x="143" y="394"/>
                    <a:pt x="148" y="393"/>
                    <a:pt x="153" y="391"/>
                  </a:cubicBezTo>
                  <a:cubicBezTo>
                    <a:pt x="165" y="382"/>
                    <a:pt x="188" y="380"/>
                    <a:pt x="195" y="394"/>
                  </a:cubicBezTo>
                  <a:cubicBezTo>
                    <a:pt x="194" y="402"/>
                    <a:pt x="193" y="409"/>
                    <a:pt x="190" y="417"/>
                  </a:cubicBezTo>
                  <a:cubicBezTo>
                    <a:pt x="193" y="433"/>
                    <a:pt x="194" y="430"/>
                    <a:pt x="208" y="435"/>
                  </a:cubicBezTo>
                  <a:cubicBezTo>
                    <a:pt x="231" y="431"/>
                    <a:pt x="220" y="422"/>
                    <a:pt x="238" y="418"/>
                  </a:cubicBezTo>
                  <a:cubicBezTo>
                    <a:pt x="257" y="420"/>
                    <a:pt x="252" y="420"/>
                    <a:pt x="264" y="427"/>
                  </a:cubicBezTo>
                  <a:cubicBezTo>
                    <a:pt x="271" y="436"/>
                    <a:pt x="275" y="440"/>
                    <a:pt x="286" y="444"/>
                  </a:cubicBezTo>
                  <a:cubicBezTo>
                    <a:pt x="313" y="440"/>
                    <a:pt x="310" y="427"/>
                    <a:pt x="313" y="402"/>
                  </a:cubicBezTo>
                  <a:cubicBezTo>
                    <a:pt x="312" y="381"/>
                    <a:pt x="306" y="374"/>
                    <a:pt x="325" y="378"/>
                  </a:cubicBezTo>
                  <a:cubicBezTo>
                    <a:pt x="339" y="386"/>
                    <a:pt x="353" y="400"/>
                    <a:pt x="369" y="403"/>
                  </a:cubicBezTo>
                  <a:cubicBezTo>
                    <a:pt x="380" y="408"/>
                    <a:pt x="403" y="407"/>
                    <a:pt x="412" y="408"/>
                  </a:cubicBezTo>
                  <a:cubicBezTo>
                    <a:pt x="444" y="403"/>
                    <a:pt x="419" y="387"/>
                    <a:pt x="430" y="357"/>
                  </a:cubicBezTo>
                  <a:cubicBezTo>
                    <a:pt x="435" y="343"/>
                    <a:pt x="450" y="325"/>
                    <a:pt x="463" y="318"/>
                  </a:cubicBezTo>
                  <a:cubicBezTo>
                    <a:pt x="468" y="310"/>
                    <a:pt x="478" y="300"/>
                    <a:pt x="486" y="295"/>
                  </a:cubicBezTo>
                  <a:cubicBezTo>
                    <a:pt x="499" y="265"/>
                    <a:pt x="516" y="237"/>
                    <a:pt x="531" y="207"/>
                  </a:cubicBezTo>
                  <a:cubicBezTo>
                    <a:pt x="536" y="175"/>
                    <a:pt x="534" y="146"/>
                    <a:pt x="517" y="118"/>
                  </a:cubicBezTo>
                  <a:cubicBezTo>
                    <a:pt x="519" y="99"/>
                    <a:pt x="520" y="86"/>
                    <a:pt x="519" y="67"/>
                  </a:cubicBezTo>
                  <a:cubicBezTo>
                    <a:pt x="520" y="42"/>
                    <a:pt x="527" y="6"/>
                    <a:pt x="496" y="0"/>
                  </a:cubicBezTo>
                  <a:cubicBezTo>
                    <a:pt x="478" y="1"/>
                    <a:pt x="479" y="1"/>
                    <a:pt x="466" y="4"/>
                  </a:cubicBezTo>
                  <a:cubicBezTo>
                    <a:pt x="450" y="12"/>
                    <a:pt x="425" y="37"/>
                    <a:pt x="409" y="40"/>
                  </a:cubicBezTo>
                  <a:cubicBezTo>
                    <a:pt x="392" y="48"/>
                    <a:pt x="379" y="56"/>
                    <a:pt x="361" y="60"/>
                  </a:cubicBezTo>
                  <a:cubicBezTo>
                    <a:pt x="343" y="58"/>
                    <a:pt x="325" y="56"/>
                    <a:pt x="307" y="54"/>
                  </a:cubicBezTo>
                  <a:cubicBezTo>
                    <a:pt x="281" y="47"/>
                    <a:pt x="246" y="52"/>
                    <a:pt x="223" y="52"/>
                  </a:cubicBezTo>
                  <a:cubicBezTo>
                    <a:pt x="198" y="63"/>
                    <a:pt x="151" y="66"/>
                    <a:pt x="123" y="67"/>
                  </a:cubicBezTo>
                  <a:cubicBezTo>
                    <a:pt x="112" y="70"/>
                    <a:pt x="101" y="74"/>
                    <a:pt x="90" y="76"/>
                  </a:cubicBezTo>
                  <a:cubicBezTo>
                    <a:pt x="76" y="83"/>
                    <a:pt x="62" y="91"/>
                    <a:pt x="46" y="94"/>
                  </a:cubicBezTo>
                  <a:cubicBezTo>
                    <a:pt x="40" y="98"/>
                    <a:pt x="34" y="101"/>
                    <a:pt x="28" y="105"/>
                  </a:cubicBezTo>
                  <a:cubicBezTo>
                    <a:pt x="26" y="108"/>
                    <a:pt x="21" y="109"/>
                    <a:pt x="21" y="112"/>
                  </a:cubicBezTo>
                  <a:cubicBezTo>
                    <a:pt x="21" y="114"/>
                    <a:pt x="23" y="119"/>
                    <a:pt x="24" y="117"/>
                  </a:cubicBezTo>
                  <a:cubicBezTo>
                    <a:pt x="25" y="114"/>
                    <a:pt x="23" y="112"/>
                    <a:pt x="22" y="10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29030" y="2292461"/>
              <a:ext cx="710556" cy="525119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114" y="89"/>
                </a:cxn>
                <a:cxn ang="0">
                  <a:pos x="73" y="122"/>
                </a:cxn>
                <a:cxn ang="0">
                  <a:pos x="81" y="159"/>
                </a:cxn>
                <a:cxn ang="0">
                  <a:pos x="135" y="192"/>
                </a:cxn>
                <a:cxn ang="0">
                  <a:pos x="115" y="206"/>
                </a:cxn>
                <a:cxn ang="0">
                  <a:pos x="49" y="255"/>
                </a:cxn>
                <a:cxn ang="0">
                  <a:pos x="10" y="281"/>
                </a:cxn>
                <a:cxn ang="0">
                  <a:pos x="18" y="336"/>
                </a:cxn>
                <a:cxn ang="0">
                  <a:pos x="46" y="362"/>
                </a:cxn>
                <a:cxn ang="0">
                  <a:pos x="97" y="354"/>
                </a:cxn>
                <a:cxn ang="0">
                  <a:pos x="150" y="377"/>
                </a:cxn>
                <a:cxn ang="0">
                  <a:pos x="195" y="381"/>
                </a:cxn>
                <a:cxn ang="0">
                  <a:pos x="219" y="365"/>
                </a:cxn>
                <a:cxn ang="0">
                  <a:pos x="270" y="348"/>
                </a:cxn>
                <a:cxn ang="0">
                  <a:pos x="286" y="324"/>
                </a:cxn>
                <a:cxn ang="0">
                  <a:pos x="334" y="335"/>
                </a:cxn>
                <a:cxn ang="0">
                  <a:pos x="360" y="366"/>
                </a:cxn>
                <a:cxn ang="0">
                  <a:pos x="379" y="344"/>
                </a:cxn>
                <a:cxn ang="0">
                  <a:pos x="415" y="356"/>
                </a:cxn>
                <a:cxn ang="0">
                  <a:pos x="453" y="299"/>
                </a:cxn>
                <a:cxn ang="0">
                  <a:pos x="517" y="257"/>
                </a:cxn>
                <a:cxn ang="0">
                  <a:pos x="546" y="248"/>
                </a:cxn>
                <a:cxn ang="0">
                  <a:pos x="544" y="201"/>
                </a:cxn>
                <a:cxn ang="0">
                  <a:pos x="549" y="153"/>
                </a:cxn>
                <a:cxn ang="0">
                  <a:pos x="550" y="102"/>
                </a:cxn>
                <a:cxn ang="0">
                  <a:pos x="520" y="117"/>
                </a:cxn>
                <a:cxn ang="0">
                  <a:pos x="427" y="116"/>
                </a:cxn>
                <a:cxn ang="0">
                  <a:pos x="342" y="99"/>
                </a:cxn>
                <a:cxn ang="0">
                  <a:pos x="277" y="89"/>
                </a:cxn>
                <a:cxn ang="0">
                  <a:pos x="232" y="84"/>
                </a:cxn>
                <a:cxn ang="0">
                  <a:pos x="175" y="65"/>
                </a:cxn>
                <a:cxn ang="0">
                  <a:pos x="151" y="44"/>
                </a:cxn>
                <a:cxn ang="0">
                  <a:pos x="99" y="0"/>
                </a:cxn>
                <a:cxn ang="0">
                  <a:pos x="55" y="14"/>
                </a:cxn>
              </a:cxnLst>
              <a:rect l="0" t="0" r="r" b="b"/>
              <a:pathLst>
                <a:path w="563" h="381">
                  <a:moveTo>
                    <a:pt x="55" y="14"/>
                  </a:moveTo>
                  <a:cubicBezTo>
                    <a:pt x="58" y="24"/>
                    <a:pt x="62" y="25"/>
                    <a:pt x="72" y="27"/>
                  </a:cubicBezTo>
                  <a:cubicBezTo>
                    <a:pt x="87" y="38"/>
                    <a:pt x="69" y="61"/>
                    <a:pt x="87" y="72"/>
                  </a:cubicBezTo>
                  <a:cubicBezTo>
                    <a:pt x="93" y="79"/>
                    <a:pt x="106" y="84"/>
                    <a:pt x="114" y="89"/>
                  </a:cubicBezTo>
                  <a:cubicBezTo>
                    <a:pt x="126" y="105"/>
                    <a:pt x="112" y="106"/>
                    <a:pt x="96" y="107"/>
                  </a:cubicBezTo>
                  <a:cubicBezTo>
                    <a:pt x="87" y="119"/>
                    <a:pt x="93" y="119"/>
                    <a:pt x="73" y="122"/>
                  </a:cubicBezTo>
                  <a:cubicBezTo>
                    <a:pt x="63" y="135"/>
                    <a:pt x="79" y="137"/>
                    <a:pt x="88" y="138"/>
                  </a:cubicBezTo>
                  <a:cubicBezTo>
                    <a:pt x="95" y="149"/>
                    <a:pt x="89" y="153"/>
                    <a:pt x="81" y="159"/>
                  </a:cubicBezTo>
                  <a:cubicBezTo>
                    <a:pt x="67" y="182"/>
                    <a:pt x="102" y="182"/>
                    <a:pt x="115" y="183"/>
                  </a:cubicBezTo>
                  <a:cubicBezTo>
                    <a:pt x="121" y="189"/>
                    <a:pt x="127" y="190"/>
                    <a:pt x="135" y="192"/>
                  </a:cubicBezTo>
                  <a:cubicBezTo>
                    <a:pt x="143" y="198"/>
                    <a:pt x="145" y="210"/>
                    <a:pt x="135" y="215"/>
                  </a:cubicBezTo>
                  <a:cubicBezTo>
                    <a:pt x="128" y="212"/>
                    <a:pt x="123" y="207"/>
                    <a:pt x="115" y="206"/>
                  </a:cubicBezTo>
                  <a:cubicBezTo>
                    <a:pt x="97" y="207"/>
                    <a:pt x="99" y="216"/>
                    <a:pt x="85" y="219"/>
                  </a:cubicBezTo>
                  <a:cubicBezTo>
                    <a:pt x="76" y="230"/>
                    <a:pt x="61" y="248"/>
                    <a:pt x="49" y="255"/>
                  </a:cubicBezTo>
                  <a:cubicBezTo>
                    <a:pt x="41" y="265"/>
                    <a:pt x="28" y="258"/>
                    <a:pt x="18" y="266"/>
                  </a:cubicBezTo>
                  <a:cubicBezTo>
                    <a:pt x="16" y="272"/>
                    <a:pt x="13" y="275"/>
                    <a:pt x="10" y="281"/>
                  </a:cubicBezTo>
                  <a:cubicBezTo>
                    <a:pt x="8" y="285"/>
                    <a:pt x="4" y="293"/>
                    <a:pt x="4" y="293"/>
                  </a:cubicBezTo>
                  <a:cubicBezTo>
                    <a:pt x="6" y="321"/>
                    <a:pt x="0" y="325"/>
                    <a:pt x="18" y="336"/>
                  </a:cubicBezTo>
                  <a:cubicBezTo>
                    <a:pt x="19" y="343"/>
                    <a:pt x="18" y="352"/>
                    <a:pt x="24" y="357"/>
                  </a:cubicBezTo>
                  <a:cubicBezTo>
                    <a:pt x="30" y="362"/>
                    <a:pt x="46" y="362"/>
                    <a:pt x="46" y="362"/>
                  </a:cubicBezTo>
                  <a:cubicBezTo>
                    <a:pt x="57" y="360"/>
                    <a:pt x="72" y="362"/>
                    <a:pt x="82" y="357"/>
                  </a:cubicBezTo>
                  <a:cubicBezTo>
                    <a:pt x="85" y="350"/>
                    <a:pt x="84" y="350"/>
                    <a:pt x="97" y="354"/>
                  </a:cubicBezTo>
                  <a:cubicBezTo>
                    <a:pt x="111" y="358"/>
                    <a:pt x="120" y="375"/>
                    <a:pt x="135" y="378"/>
                  </a:cubicBezTo>
                  <a:cubicBezTo>
                    <a:pt x="141" y="381"/>
                    <a:pt x="144" y="378"/>
                    <a:pt x="150" y="377"/>
                  </a:cubicBezTo>
                  <a:cubicBezTo>
                    <a:pt x="155" y="368"/>
                    <a:pt x="171" y="358"/>
                    <a:pt x="180" y="354"/>
                  </a:cubicBezTo>
                  <a:cubicBezTo>
                    <a:pt x="191" y="362"/>
                    <a:pt x="181" y="379"/>
                    <a:pt x="195" y="381"/>
                  </a:cubicBezTo>
                  <a:cubicBezTo>
                    <a:pt x="200" y="378"/>
                    <a:pt x="205" y="375"/>
                    <a:pt x="210" y="372"/>
                  </a:cubicBezTo>
                  <a:cubicBezTo>
                    <a:pt x="213" y="370"/>
                    <a:pt x="219" y="365"/>
                    <a:pt x="219" y="365"/>
                  </a:cubicBezTo>
                  <a:cubicBezTo>
                    <a:pt x="224" y="356"/>
                    <a:pt x="251" y="356"/>
                    <a:pt x="261" y="356"/>
                  </a:cubicBezTo>
                  <a:cubicBezTo>
                    <a:pt x="266" y="347"/>
                    <a:pt x="261" y="354"/>
                    <a:pt x="270" y="348"/>
                  </a:cubicBezTo>
                  <a:cubicBezTo>
                    <a:pt x="273" y="346"/>
                    <a:pt x="279" y="341"/>
                    <a:pt x="279" y="341"/>
                  </a:cubicBezTo>
                  <a:cubicBezTo>
                    <a:pt x="280" y="334"/>
                    <a:pt x="279" y="327"/>
                    <a:pt x="286" y="324"/>
                  </a:cubicBezTo>
                  <a:cubicBezTo>
                    <a:pt x="302" y="326"/>
                    <a:pt x="305" y="330"/>
                    <a:pt x="318" y="333"/>
                  </a:cubicBezTo>
                  <a:cubicBezTo>
                    <a:pt x="324" y="336"/>
                    <a:pt x="327" y="336"/>
                    <a:pt x="334" y="335"/>
                  </a:cubicBezTo>
                  <a:cubicBezTo>
                    <a:pt x="349" y="329"/>
                    <a:pt x="343" y="348"/>
                    <a:pt x="345" y="359"/>
                  </a:cubicBezTo>
                  <a:cubicBezTo>
                    <a:pt x="346" y="363"/>
                    <a:pt x="357" y="365"/>
                    <a:pt x="360" y="366"/>
                  </a:cubicBezTo>
                  <a:cubicBezTo>
                    <a:pt x="369" y="371"/>
                    <a:pt x="375" y="362"/>
                    <a:pt x="378" y="354"/>
                  </a:cubicBezTo>
                  <a:cubicBezTo>
                    <a:pt x="378" y="351"/>
                    <a:pt x="376" y="345"/>
                    <a:pt x="379" y="344"/>
                  </a:cubicBezTo>
                  <a:cubicBezTo>
                    <a:pt x="385" y="341"/>
                    <a:pt x="399" y="348"/>
                    <a:pt x="399" y="348"/>
                  </a:cubicBezTo>
                  <a:cubicBezTo>
                    <a:pt x="407" y="340"/>
                    <a:pt x="408" y="351"/>
                    <a:pt x="415" y="356"/>
                  </a:cubicBezTo>
                  <a:cubicBezTo>
                    <a:pt x="437" y="351"/>
                    <a:pt x="415" y="338"/>
                    <a:pt x="442" y="335"/>
                  </a:cubicBezTo>
                  <a:cubicBezTo>
                    <a:pt x="447" y="322"/>
                    <a:pt x="437" y="308"/>
                    <a:pt x="453" y="299"/>
                  </a:cubicBezTo>
                  <a:cubicBezTo>
                    <a:pt x="467" y="276"/>
                    <a:pt x="478" y="258"/>
                    <a:pt x="505" y="254"/>
                  </a:cubicBezTo>
                  <a:cubicBezTo>
                    <a:pt x="509" y="255"/>
                    <a:pt x="513" y="257"/>
                    <a:pt x="517" y="257"/>
                  </a:cubicBezTo>
                  <a:cubicBezTo>
                    <a:pt x="522" y="257"/>
                    <a:pt x="531" y="254"/>
                    <a:pt x="531" y="254"/>
                  </a:cubicBezTo>
                  <a:cubicBezTo>
                    <a:pt x="536" y="250"/>
                    <a:pt x="540" y="249"/>
                    <a:pt x="546" y="248"/>
                  </a:cubicBezTo>
                  <a:cubicBezTo>
                    <a:pt x="554" y="244"/>
                    <a:pt x="554" y="240"/>
                    <a:pt x="558" y="233"/>
                  </a:cubicBezTo>
                  <a:cubicBezTo>
                    <a:pt x="556" y="219"/>
                    <a:pt x="557" y="209"/>
                    <a:pt x="544" y="201"/>
                  </a:cubicBezTo>
                  <a:cubicBezTo>
                    <a:pt x="540" y="196"/>
                    <a:pt x="538" y="191"/>
                    <a:pt x="535" y="186"/>
                  </a:cubicBezTo>
                  <a:cubicBezTo>
                    <a:pt x="537" y="169"/>
                    <a:pt x="535" y="161"/>
                    <a:pt x="549" y="153"/>
                  </a:cubicBezTo>
                  <a:cubicBezTo>
                    <a:pt x="554" y="147"/>
                    <a:pt x="555" y="141"/>
                    <a:pt x="558" y="134"/>
                  </a:cubicBezTo>
                  <a:cubicBezTo>
                    <a:pt x="561" y="121"/>
                    <a:pt x="563" y="107"/>
                    <a:pt x="550" y="102"/>
                  </a:cubicBezTo>
                  <a:cubicBezTo>
                    <a:pt x="541" y="104"/>
                    <a:pt x="539" y="106"/>
                    <a:pt x="532" y="110"/>
                  </a:cubicBezTo>
                  <a:cubicBezTo>
                    <a:pt x="528" y="115"/>
                    <a:pt x="526" y="116"/>
                    <a:pt x="520" y="117"/>
                  </a:cubicBezTo>
                  <a:cubicBezTo>
                    <a:pt x="512" y="121"/>
                    <a:pt x="504" y="122"/>
                    <a:pt x="495" y="123"/>
                  </a:cubicBezTo>
                  <a:cubicBezTo>
                    <a:pt x="489" y="123"/>
                    <a:pt x="435" y="127"/>
                    <a:pt x="427" y="116"/>
                  </a:cubicBezTo>
                  <a:cubicBezTo>
                    <a:pt x="424" y="99"/>
                    <a:pt x="407" y="118"/>
                    <a:pt x="397" y="120"/>
                  </a:cubicBezTo>
                  <a:cubicBezTo>
                    <a:pt x="376" y="119"/>
                    <a:pt x="363" y="104"/>
                    <a:pt x="342" y="99"/>
                  </a:cubicBezTo>
                  <a:cubicBezTo>
                    <a:pt x="329" y="100"/>
                    <a:pt x="304" y="96"/>
                    <a:pt x="288" y="104"/>
                  </a:cubicBezTo>
                  <a:cubicBezTo>
                    <a:pt x="279" y="101"/>
                    <a:pt x="281" y="97"/>
                    <a:pt x="277" y="89"/>
                  </a:cubicBezTo>
                  <a:cubicBezTo>
                    <a:pt x="275" y="81"/>
                    <a:pt x="261" y="73"/>
                    <a:pt x="253" y="71"/>
                  </a:cubicBezTo>
                  <a:cubicBezTo>
                    <a:pt x="243" y="73"/>
                    <a:pt x="243" y="82"/>
                    <a:pt x="232" y="84"/>
                  </a:cubicBezTo>
                  <a:cubicBezTo>
                    <a:pt x="216" y="92"/>
                    <a:pt x="205" y="73"/>
                    <a:pt x="190" y="71"/>
                  </a:cubicBezTo>
                  <a:cubicBezTo>
                    <a:pt x="185" y="67"/>
                    <a:pt x="181" y="66"/>
                    <a:pt x="175" y="65"/>
                  </a:cubicBezTo>
                  <a:cubicBezTo>
                    <a:pt x="169" y="62"/>
                    <a:pt x="163" y="59"/>
                    <a:pt x="157" y="57"/>
                  </a:cubicBezTo>
                  <a:cubicBezTo>
                    <a:pt x="154" y="53"/>
                    <a:pt x="153" y="49"/>
                    <a:pt x="151" y="44"/>
                  </a:cubicBezTo>
                  <a:cubicBezTo>
                    <a:pt x="149" y="21"/>
                    <a:pt x="145" y="8"/>
                    <a:pt x="120" y="5"/>
                  </a:cubicBezTo>
                  <a:cubicBezTo>
                    <a:pt x="113" y="3"/>
                    <a:pt x="106" y="2"/>
                    <a:pt x="99" y="0"/>
                  </a:cubicBezTo>
                  <a:cubicBezTo>
                    <a:pt x="83" y="1"/>
                    <a:pt x="75" y="3"/>
                    <a:pt x="61" y="6"/>
                  </a:cubicBezTo>
                  <a:cubicBezTo>
                    <a:pt x="58" y="11"/>
                    <a:pt x="59" y="22"/>
                    <a:pt x="55" y="1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701346" y="2288326"/>
              <a:ext cx="593182" cy="996485"/>
            </a:xfrm>
            <a:custGeom>
              <a:avLst/>
              <a:gdLst/>
              <a:ahLst/>
              <a:cxnLst>
                <a:cxn ang="0">
                  <a:pos x="198" y="689"/>
                </a:cxn>
                <a:cxn ang="0">
                  <a:pos x="156" y="672"/>
                </a:cxn>
                <a:cxn ang="0">
                  <a:pos x="138" y="669"/>
                </a:cxn>
                <a:cxn ang="0">
                  <a:pos x="129" y="642"/>
                </a:cxn>
                <a:cxn ang="0">
                  <a:pos x="78" y="579"/>
                </a:cxn>
                <a:cxn ang="0">
                  <a:pos x="45" y="549"/>
                </a:cxn>
                <a:cxn ang="0">
                  <a:pos x="33" y="534"/>
                </a:cxn>
                <a:cxn ang="0">
                  <a:pos x="0" y="501"/>
                </a:cxn>
                <a:cxn ang="0">
                  <a:pos x="51" y="498"/>
                </a:cxn>
                <a:cxn ang="0">
                  <a:pos x="66" y="477"/>
                </a:cxn>
                <a:cxn ang="0">
                  <a:pos x="111" y="453"/>
                </a:cxn>
                <a:cxn ang="0">
                  <a:pos x="210" y="393"/>
                </a:cxn>
                <a:cxn ang="0">
                  <a:pos x="228" y="366"/>
                </a:cxn>
                <a:cxn ang="0">
                  <a:pos x="225" y="276"/>
                </a:cxn>
                <a:cxn ang="0">
                  <a:pos x="210" y="252"/>
                </a:cxn>
                <a:cxn ang="0">
                  <a:pos x="219" y="189"/>
                </a:cxn>
                <a:cxn ang="0">
                  <a:pos x="246" y="102"/>
                </a:cxn>
                <a:cxn ang="0">
                  <a:pos x="252" y="54"/>
                </a:cxn>
                <a:cxn ang="0">
                  <a:pos x="282" y="6"/>
                </a:cxn>
                <a:cxn ang="0">
                  <a:pos x="336" y="30"/>
                </a:cxn>
                <a:cxn ang="0">
                  <a:pos x="429" y="72"/>
                </a:cxn>
                <a:cxn ang="0">
                  <a:pos x="456" y="81"/>
                </a:cxn>
                <a:cxn ang="0">
                  <a:pos x="426" y="129"/>
                </a:cxn>
                <a:cxn ang="0">
                  <a:pos x="374" y="150"/>
                </a:cxn>
                <a:cxn ang="0">
                  <a:pos x="329" y="162"/>
                </a:cxn>
                <a:cxn ang="0">
                  <a:pos x="288" y="104"/>
                </a:cxn>
                <a:cxn ang="0">
                  <a:pos x="251" y="183"/>
                </a:cxn>
                <a:cxn ang="0">
                  <a:pos x="333" y="230"/>
                </a:cxn>
                <a:cxn ang="0">
                  <a:pos x="368" y="251"/>
                </a:cxn>
                <a:cxn ang="0">
                  <a:pos x="296" y="267"/>
                </a:cxn>
                <a:cxn ang="0">
                  <a:pos x="252" y="336"/>
                </a:cxn>
                <a:cxn ang="0">
                  <a:pos x="326" y="372"/>
                </a:cxn>
                <a:cxn ang="0">
                  <a:pos x="357" y="536"/>
                </a:cxn>
                <a:cxn ang="0">
                  <a:pos x="380" y="680"/>
                </a:cxn>
                <a:cxn ang="0">
                  <a:pos x="251" y="702"/>
                </a:cxn>
              </a:cxnLst>
              <a:rect l="0" t="0" r="r" b="b"/>
              <a:pathLst>
                <a:path w="470" h="723">
                  <a:moveTo>
                    <a:pt x="210" y="723"/>
                  </a:moveTo>
                  <a:cubicBezTo>
                    <a:pt x="200" y="723"/>
                    <a:pt x="203" y="694"/>
                    <a:pt x="198" y="689"/>
                  </a:cubicBezTo>
                  <a:cubicBezTo>
                    <a:pt x="193" y="684"/>
                    <a:pt x="187" y="695"/>
                    <a:pt x="180" y="692"/>
                  </a:cubicBezTo>
                  <a:cubicBezTo>
                    <a:pt x="171" y="679"/>
                    <a:pt x="171" y="668"/>
                    <a:pt x="156" y="672"/>
                  </a:cubicBezTo>
                  <a:cubicBezTo>
                    <a:pt x="152" y="678"/>
                    <a:pt x="146" y="692"/>
                    <a:pt x="141" y="687"/>
                  </a:cubicBezTo>
                  <a:cubicBezTo>
                    <a:pt x="137" y="683"/>
                    <a:pt x="142" y="674"/>
                    <a:pt x="138" y="669"/>
                  </a:cubicBezTo>
                  <a:cubicBezTo>
                    <a:pt x="135" y="665"/>
                    <a:pt x="128" y="667"/>
                    <a:pt x="123" y="666"/>
                  </a:cubicBezTo>
                  <a:cubicBezTo>
                    <a:pt x="105" y="654"/>
                    <a:pt x="112" y="648"/>
                    <a:pt x="129" y="642"/>
                  </a:cubicBezTo>
                  <a:cubicBezTo>
                    <a:pt x="126" y="626"/>
                    <a:pt x="119" y="603"/>
                    <a:pt x="102" y="597"/>
                  </a:cubicBezTo>
                  <a:cubicBezTo>
                    <a:pt x="95" y="587"/>
                    <a:pt x="90" y="583"/>
                    <a:pt x="78" y="579"/>
                  </a:cubicBezTo>
                  <a:cubicBezTo>
                    <a:pt x="70" y="567"/>
                    <a:pt x="76" y="563"/>
                    <a:pt x="72" y="549"/>
                  </a:cubicBezTo>
                  <a:cubicBezTo>
                    <a:pt x="63" y="551"/>
                    <a:pt x="54" y="555"/>
                    <a:pt x="45" y="549"/>
                  </a:cubicBezTo>
                  <a:cubicBezTo>
                    <a:pt x="42" y="547"/>
                    <a:pt x="44" y="542"/>
                    <a:pt x="42" y="540"/>
                  </a:cubicBezTo>
                  <a:cubicBezTo>
                    <a:pt x="40" y="537"/>
                    <a:pt x="36" y="535"/>
                    <a:pt x="33" y="534"/>
                  </a:cubicBezTo>
                  <a:cubicBezTo>
                    <a:pt x="27" y="531"/>
                    <a:pt x="15" y="528"/>
                    <a:pt x="15" y="528"/>
                  </a:cubicBezTo>
                  <a:cubicBezTo>
                    <a:pt x="1" y="507"/>
                    <a:pt x="5" y="517"/>
                    <a:pt x="0" y="501"/>
                  </a:cubicBezTo>
                  <a:cubicBezTo>
                    <a:pt x="13" y="492"/>
                    <a:pt x="14" y="479"/>
                    <a:pt x="27" y="471"/>
                  </a:cubicBezTo>
                  <a:cubicBezTo>
                    <a:pt x="41" y="480"/>
                    <a:pt x="35" y="493"/>
                    <a:pt x="51" y="498"/>
                  </a:cubicBezTo>
                  <a:cubicBezTo>
                    <a:pt x="54" y="497"/>
                    <a:pt x="58" y="498"/>
                    <a:pt x="60" y="495"/>
                  </a:cubicBezTo>
                  <a:cubicBezTo>
                    <a:pt x="64" y="490"/>
                    <a:pt x="60" y="479"/>
                    <a:pt x="66" y="477"/>
                  </a:cubicBezTo>
                  <a:cubicBezTo>
                    <a:pt x="75" y="474"/>
                    <a:pt x="85" y="470"/>
                    <a:pt x="93" y="465"/>
                  </a:cubicBezTo>
                  <a:cubicBezTo>
                    <a:pt x="99" y="461"/>
                    <a:pt x="111" y="453"/>
                    <a:pt x="111" y="453"/>
                  </a:cubicBezTo>
                  <a:cubicBezTo>
                    <a:pt x="127" y="429"/>
                    <a:pt x="137" y="437"/>
                    <a:pt x="171" y="435"/>
                  </a:cubicBezTo>
                  <a:cubicBezTo>
                    <a:pt x="189" y="423"/>
                    <a:pt x="199" y="410"/>
                    <a:pt x="210" y="393"/>
                  </a:cubicBezTo>
                  <a:cubicBezTo>
                    <a:pt x="214" y="387"/>
                    <a:pt x="218" y="381"/>
                    <a:pt x="222" y="375"/>
                  </a:cubicBezTo>
                  <a:cubicBezTo>
                    <a:pt x="224" y="372"/>
                    <a:pt x="228" y="366"/>
                    <a:pt x="228" y="366"/>
                  </a:cubicBezTo>
                  <a:cubicBezTo>
                    <a:pt x="223" y="345"/>
                    <a:pt x="224" y="333"/>
                    <a:pt x="228" y="312"/>
                  </a:cubicBezTo>
                  <a:cubicBezTo>
                    <a:pt x="227" y="300"/>
                    <a:pt x="228" y="288"/>
                    <a:pt x="225" y="276"/>
                  </a:cubicBezTo>
                  <a:cubicBezTo>
                    <a:pt x="224" y="273"/>
                    <a:pt x="218" y="273"/>
                    <a:pt x="216" y="270"/>
                  </a:cubicBezTo>
                  <a:cubicBezTo>
                    <a:pt x="213" y="265"/>
                    <a:pt x="210" y="252"/>
                    <a:pt x="210" y="252"/>
                  </a:cubicBezTo>
                  <a:cubicBezTo>
                    <a:pt x="220" y="237"/>
                    <a:pt x="233" y="233"/>
                    <a:pt x="251" y="230"/>
                  </a:cubicBezTo>
                  <a:cubicBezTo>
                    <a:pt x="247" y="209"/>
                    <a:pt x="238" y="195"/>
                    <a:pt x="219" y="189"/>
                  </a:cubicBezTo>
                  <a:cubicBezTo>
                    <a:pt x="224" y="162"/>
                    <a:pt x="231" y="171"/>
                    <a:pt x="249" y="153"/>
                  </a:cubicBezTo>
                  <a:cubicBezTo>
                    <a:pt x="255" y="134"/>
                    <a:pt x="258" y="121"/>
                    <a:pt x="246" y="102"/>
                  </a:cubicBezTo>
                  <a:cubicBezTo>
                    <a:pt x="249" y="92"/>
                    <a:pt x="255" y="72"/>
                    <a:pt x="255" y="72"/>
                  </a:cubicBezTo>
                  <a:cubicBezTo>
                    <a:pt x="254" y="66"/>
                    <a:pt x="255" y="59"/>
                    <a:pt x="252" y="54"/>
                  </a:cubicBezTo>
                  <a:cubicBezTo>
                    <a:pt x="245" y="40"/>
                    <a:pt x="233" y="58"/>
                    <a:pt x="246" y="33"/>
                  </a:cubicBezTo>
                  <a:cubicBezTo>
                    <a:pt x="252" y="20"/>
                    <a:pt x="271" y="13"/>
                    <a:pt x="282" y="6"/>
                  </a:cubicBezTo>
                  <a:cubicBezTo>
                    <a:pt x="287" y="2"/>
                    <a:pt x="300" y="0"/>
                    <a:pt x="300" y="0"/>
                  </a:cubicBezTo>
                  <a:cubicBezTo>
                    <a:pt x="320" y="7"/>
                    <a:pt x="313" y="22"/>
                    <a:pt x="336" y="30"/>
                  </a:cubicBezTo>
                  <a:cubicBezTo>
                    <a:pt x="340" y="36"/>
                    <a:pt x="341" y="43"/>
                    <a:pt x="345" y="48"/>
                  </a:cubicBezTo>
                  <a:cubicBezTo>
                    <a:pt x="361" y="68"/>
                    <a:pt x="408" y="70"/>
                    <a:pt x="429" y="72"/>
                  </a:cubicBezTo>
                  <a:cubicBezTo>
                    <a:pt x="435" y="74"/>
                    <a:pt x="441" y="76"/>
                    <a:pt x="447" y="78"/>
                  </a:cubicBezTo>
                  <a:cubicBezTo>
                    <a:pt x="450" y="79"/>
                    <a:pt x="456" y="81"/>
                    <a:pt x="456" y="81"/>
                  </a:cubicBezTo>
                  <a:cubicBezTo>
                    <a:pt x="470" y="101"/>
                    <a:pt x="467" y="134"/>
                    <a:pt x="447" y="147"/>
                  </a:cubicBezTo>
                  <a:cubicBezTo>
                    <a:pt x="443" y="157"/>
                    <a:pt x="431" y="127"/>
                    <a:pt x="426" y="129"/>
                  </a:cubicBezTo>
                  <a:cubicBezTo>
                    <a:pt x="421" y="131"/>
                    <a:pt x="423" y="159"/>
                    <a:pt x="414" y="162"/>
                  </a:cubicBezTo>
                  <a:cubicBezTo>
                    <a:pt x="407" y="163"/>
                    <a:pt x="386" y="159"/>
                    <a:pt x="374" y="150"/>
                  </a:cubicBezTo>
                  <a:cubicBezTo>
                    <a:pt x="362" y="141"/>
                    <a:pt x="349" y="105"/>
                    <a:pt x="342" y="107"/>
                  </a:cubicBezTo>
                  <a:cubicBezTo>
                    <a:pt x="335" y="109"/>
                    <a:pt x="335" y="161"/>
                    <a:pt x="329" y="162"/>
                  </a:cubicBezTo>
                  <a:cubicBezTo>
                    <a:pt x="323" y="163"/>
                    <a:pt x="313" y="126"/>
                    <a:pt x="306" y="116"/>
                  </a:cubicBezTo>
                  <a:cubicBezTo>
                    <a:pt x="299" y="106"/>
                    <a:pt x="291" y="101"/>
                    <a:pt x="288" y="104"/>
                  </a:cubicBezTo>
                  <a:cubicBezTo>
                    <a:pt x="285" y="107"/>
                    <a:pt x="294" y="124"/>
                    <a:pt x="288" y="137"/>
                  </a:cubicBezTo>
                  <a:cubicBezTo>
                    <a:pt x="282" y="150"/>
                    <a:pt x="248" y="167"/>
                    <a:pt x="251" y="183"/>
                  </a:cubicBezTo>
                  <a:cubicBezTo>
                    <a:pt x="254" y="196"/>
                    <a:pt x="292" y="226"/>
                    <a:pt x="306" y="234"/>
                  </a:cubicBezTo>
                  <a:cubicBezTo>
                    <a:pt x="320" y="242"/>
                    <a:pt x="328" y="229"/>
                    <a:pt x="333" y="230"/>
                  </a:cubicBezTo>
                  <a:lnTo>
                    <a:pt x="338" y="243"/>
                  </a:lnTo>
                  <a:lnTo>
                    <a:pt x="368" y="251"/>
                  </a:lnTo>
                  <a:cubicBezTo>
                    <a:pt x="370" y="255"/>
                    <a:pt x="363" y="263"/>
                    <a:pt x="351" y="266"/>
                  </a:cubicBezTo>
                  <a:cubicBezTo>
                    <a:pt x="339" y="269"/>
                    <a:pt x="305" y="263"/>
                    <a:pt x="296" y="267"/>
                  </a:cubicBezTo>
                  <a:cubicBezTo>
                    <a:pt x="287" y="271"/>
                    <a:pt x="300" y="278"/>
                    <a:pt x="293" y="290"/>
                  </a:cubicBezTo>
                  <a:cubicBezTo>
                    <a:pt x="286" y="302"/>
                    <a:pt x="253" y="323"/>
                    <a:pt x="252" y="336"/>
                  </a:cubicBezTo>
                  <a:cubicBezTo>
                    <a:pt x="252" y="347"/>
                    <a:pt x="276" y="362"/>
                    <a:pt x="288" y="368"/>
                  </a:cubicBezTo>
                  <a:cubicBezTo>
                    <a:pt x="300" y="374"/>
                    <a:pt x="322" y="360"/>
                    <a:pt x="326" y="372"/>
                  </a:cubicBezTo>
                  <a:cubicBezTo>
                    <a:pt x="319" y="405"/>
                    <a:pt x="333" y="408"/>
                    <a:pt x="315" y="444"/>
                  </a:cubicBezTo>
                  <a:cubicBezTo>
                    <a:pt x="310" y="465"/>
                    <a:pt x="364" y="516"/>
                    <a:pt x="357" y="536"/>
                  </a:cubicBezTo>
                  <a:lnTo>
                    <a:pt x="375" y="639"/>
                  </a:lnTo>
                  <a:cubicBezTo>
                    <a:pt x="379" y="663"/>
                    <a:pt x="398" y="678"/>
                    <a:pt x="380" y="680"/>
                  </a:cubicBezTo>
                  <a:cubicBezTo>
                    <a:pt x="362" y="682"/>
                    <a:pt x="290" y="647"/>
                    <a:pt x="269" y="651"/>
                  </a:cubicBezTo>
                  <a:cubicBezTo>
                    <a:pt x="267" y="693"/>
                    <a:pt x="259" y="664"/>
                    <a:pt x="251" y="702"/>
                  </a:cubicBezTo>
                  <a:cubicBezTo>
                    <a:pt x="247" y="718"/>
                    <a:pt x="210" y="708"/>
                    <a:pt x="210" y="72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630244" y="2711453"/>
              <a:ext cx="195624" cy="457584"/>
            </a:xfrm>
            <a:custGeom>
              <a:avLst/>
              <a:gdLst/>
              <a:ahLst/>
              <a:cxnLst>
                <a:cxn ang="0">
                  <a:pos x="134" y="49"/>
                </a:cxn>
                <a:cxn ang="0">
                  <a:pos x="146" y="86"/>
                </a:cxn>
                <a:cxn ang="0">
                  <a:pos x="148" y="161"/>
                </a:cxn>
                <a:cxn ang="0">
                  <a:pos x="140" y="185"/>
                </a:cxn>
                <a:cxn ang="0">
                  <a:pos x="121" y="182"/>
                </a:cxn>
                <a:cxn ang="0">
                  <a:pos x="124" y="239"/>
                </a:cxn>
                <a:cxn ang="0">
                  <a:pos x="130" y="260"/>
                </a:cxn>
                <a:cxn ang="0">
                  <a:pos x="125" y="296"/>
                </a:cxn>
                <a:cxn ang="0">
                  <a:pos x="116" y="316"/>
                </a:cxn>
                <a:cxn ang="0">
                  <a:pos x="104" y="332"/>
                </a:cxn>
                <a:cxn ang="0">
                  <a:pos x="95" y="326"/>
                </a:cxn>
                <a:cxn ang="0">
                  <a:pos x="83" y="310"/>
                </a:cxn>
                <a:cxn ang="0">
                  <a:pos x="70" y="320"/>
                </a:cxn>
                <a:cxn ang="0">
                  <a:pos x="62" y="310"/>
                </a:cxn>
                <a:cxn ang="0">
                  <a:pos x="56" y="283"/>
                </a:cxn>
                <a:cxn ang="0">
                  <a:pos x="41" y="226"/>
                </a:cxn>
                <a:cxn ang="0">
                  <a:pos x="37" y="211"/>
                </a:cxn>
                <a:cxn ang="0">
                  <a:pos x="29" y="148"/>
                </a:cxn>
                <a:cxn ang="0">
                  <a:pos x="23" y="127"/>
                </a:cxn>
                <a:cxn ang="0">
                  <a:pos x="8" y="104"/>
                </a:cxn>
                <a:cxn ang="0">
                  <a:pos x="2" y="89"/>
                </a:cxn>
                <a:cxn ang="0">
                  <a:pos x="2" y="56"/>
                </a:cxn>
                <a:cxn ang="0">
                  <a:pos x="14" y="46"/>
                </a:cxn>
                <a:cxn ang="0">
                  <a:pos x="41" y="19"/>
                </a:cxn>
                <a:cxn ang="0">
                  <a:pos x="71" y="4"/>
                </a:cxn>
                <a:cxn ang="0">
                  <a:pos x="85" y="4"/>
                </a:cxn>
                <a:cxn ang="0">
                  <a:pos x="94" y="11"/>
                </a:cxn>
                <a:cxn ang="0">
                  <a:pos x="130" y="46"/>
                </a:cxn>
                <a:cxn ang="0">
                  <a:pos x="134" y="49"/>
                </a:cxn>
              </a:cxnLst>
              <a:rect l="0" t="0" r="r" b="b"/>
              <a:pathLst>
                <a:path w="155" h="332">
                  <a:moveTo>
                    <a:pt x="134" y="49"/>
                  </a:moveTo>
                  <a:cubicBezTo>
                    <a:pt x="138" y="63"/>
                    <a:pt x="133" y="76"/>
                    <a:pt x="146" y="86"/>
                  </a:cubicBezTo>
                  <a:cubicBezTo>
                    <a:pt x="155" y="109"/>
                    <a:pt x="149" y="142"/>
                    <a:pt x="148" y="161"/>
                  </a:cubicBezTo>
                  <a:cubicBezTo>
                    <a:pt x="148" y="169"/>
                    <a:pt x="149" y="183"/>
                    <a:pt x="140" y="185"/>
                  </a:cubicBezTo>
                  <a:cubicBezTo>
                    <a:pt x="131" y="183"/>
                    <a:pt x="131" y="181"/>
                    <a:pt x="121" y="182"/>
                  </a:cubicBezTo>
                  <a:cubicBezTo>
                    <a:pt x="117" y="191"/>
                    <a:pt x="123" y="226"/>
                    <a:pt x="124" y="239"/>
                  </a:cubicBezTo>
                  <a:cubicBezTo>
                    <a:pt x="125" y="252"/>
                    <a:pt x="130" y="251"/>
                    <a:pt x="130" y="260"/>
                  </a:cubicBezTo>
                  <a:cubicBezTo>
                    <a:pt x="137" y="272"/>
                    <a:pt x="144" y="292"/>
                    <a:pt x="125" y="296"/>
                  </a:cubicBezTo>
                  <a:cubicBezTo>
                    <a:pt x="118" y="301"/>
                    <a:pt x="119" y="308"/>
                    <a:pt x="116" y="316"/>
                  </a:cubicBezTo>
                  <a:cubicBezTo>
                    <a:pt x="115" y="325"/>
                    <a:pt x="114" y="330"/>
                    <a:pt x="104" y="332"/>
                  </a:cubicBezTo>
                  <a:cubicBezTo>
                    <a:pt x="101" y="330"/>
                    <a:pt x="97" y="329"/>
                    <a:pt x="95" y="326"/>
                  </a:cubicBezTo>
                  <a:cubicBezTo>
                    <a:pt x="91" y="319"/>
                    <a:pt x="93" y="312"/>
                    <a:pt x="83" y="310"/>
                  </a:cubicBezTo>
                  <a:cubicBezTo>
                    <a:pt x="76" y="307"/>
                    <a:pt x="76" y="316"/>
                    <a:pt x="70" y="320"/>
                  </a:cubicBezTo>
                  <a:cubicBezTo>
                    <a:pt x="63" y="319"/>
                    <a:pt x="65" y="316"/>
                    <a:pt x="62" y="310"/>
                  </a:cubicBezTo>
                  <a:cubicBezTo>
                    <a:pt x="61" y="303"/>
                    <a:pt x="60" y="290"/>
                    <a:pt x="56" y="283"/>
                  </a:cubicBezTo>
                  <a:cubicBezTo>
                    <a:pt x="55" y="263"/>
                    <a:pt x="53" y="242"/>
                    <a:pt x="41" y="226"/>
                  </a:cubicBezTo>
                  <a:cubicBezTo>
                    <a:pt x="40" y="221"/>
                    <a:pt x="38" y="216"/>
                    <a:pt x="37" y="211"/>
                  </a:cubicBezTo>
                  <a:cubicBezTo>
                    <a:pt x="36" y="194"/>
                    <a:pt x="38" y="166"/>
                    <a:pt x="29" y="148"/>
                  </a:cubicBezTo>
                  <a:cubicBezTo>
                    <a:pt x="28" y="141"/>
                    <a:pt x="26" y="133"/>
                    <a:pt x="23" y="127"/>
                  </a:cubicBezTo>
                  <a:cubicBezTo>
                    <a:pt x="21" y="118"/>
                    <a:pt x="13" y="112"/>
                    <a:pt x="8" y="104"/>
                  </a:cubicBezTo>
                  <a:cubicBezTo>
                    <a:pt x="7" y="98"/>
                    <a:pt x="4" y="95"/>
                    <a:pt x="2" y="89"/>
                  </a:cubicBezTo>
                  <a:cubicBezTo>
                    <a:pt x="1" y="77"/>
                    <a:pt x="0" y="69"/>
                    <a:pt x="2" y="56"/>
                  </a:cubicBezTo>
                  <a:cubicBezTo>
                    <a:pt x="3" y="52"/>
                    <a:pt x="11" y="48"/>
                    <a:pt x="14" y="46"/>
                  </a:cubicBezTo>
                  <a:cubicBezTo>
                    <a:pt x="25" y="38"/>
                    <a:pt x="31" y="27"/>
                    <a:pt x="41" y="19"/>
                  </a:cubicBezTo>
                  <a:cubicBezTo>
                    <a:pt x="47" y="8"/>
                    <a:pt x="59" y="6"/>
                    <a:pt x="71" y="4"/>
                  </a:cubicBezTo>
                  <a:cubicBezTo>
                    <a:pt x="77" y="2"/>
                    <a:pt x="78" y="0"/>
                    <a:pt x="85" y="4"/>
                  </a:cubicBezTo>
                  <a:cubicBezTo>
                    <a:pt x="88" y="6"/>
                    <a:pt x="94" y="11"/>
                    <a:pt x="94" y="11"/>
                  </a:cubicBezTo>
                  <a:cubicBezTo>
                    <a:pt x="104" y="27"/>
                    <a:pt x="114" y="36"/>
                    <a:pt x="130" y="46"/>
                  </a:cubicBezTo>
                  <a:cubicBezTo>
                    <a:pt x="133" y="50"/>
                    <a:pt x="132" y="51"/>
                    <a:pt x="134" y="49"/>
                  </a:cubicBez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480055" y="2754179"/>
              <a:ext cx="174168" cy="25084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29" y="9"/>
                </a:cxn>
                <a:cxn ang="0">
                  <a:pos x="138" y="76"/>
                </a:cxn>
                <a:cxn ang="0">
                  <a:pos x="105" y="88"/>
                </a:cxn>
                <a:cxn ang="0">
                  <a:pos x="94" y="102"/>
                </a:cxn>
                <a:cxn ang="0">
                  <a:pos x="88" y="142"/>
                </a:cxn>
                <a:cxn ang="0">
                  <a:pos x="69" y="181"/>
                </a:cxn>
                <a:cxn ang="0">
                  <a:pos x="36" y="180"/>
                </a:cxn>
                <a:cxn ang="0">
                  <a:pos x="16" y="148"/>
                </a:cxn>
                <a:cxn ang="0">
                  <a:pos x="10" y="120"/>
                </a:cxn>
                <a:cxn ang="0">
                  <a:pos x="4" y="102"/>
                </a:cxn>
                <a:cxn ang="0">
                  <a:pos x="4" y="64"/>
                </a:cxn>
                <a:cxn ang="0">
                  <a:pos x="18" y="54"/>
                </a:cxn>
                <a:cxn ang="0">
                  <a:pos x="54" y="33"/>
                </a:cxn>
                <a:cxn ang="0">
                  <a:pos x="102" y="6"/>
                </a:cxn>
                <a:cxn ang="0">
                  <a:pos x="117" y="0"/>
                </a:cxn>
              </a:cxnLst>
              <a:rect l="0" t="0" r="r" b="b"/>
              <a:pathLst>
                <a:path w="138" h="182">
                  <a:moveTo>
                    <a:pt x="117" y="0"/>
                  </a:moveTo>
                  <a:cubicBezTo>
                    <a:pt x="123" y="4"/>
                    <a:pt x="125" y="3"/>
                    <a:pt x="129" y="9"/>
                  </a:cubicBezTo>
                  <a:cubicBezTo>
                    <a:pt x="133" y="30"/>
                    <a:pt x="128" y="57"/>
                    <a:pt x="138" y="76"/>
                  </a:cubicBezTo>
                  <a:cubicBezTo>
                    <a:pt x="134" y="94"/>
                    <a:pt x="127" y="87"/>
                    <a:pt x="105" y="88"/>
                  </a:cubicBezTo>
                  <a:cubicBezTo>
                    <a:pt x="99" y="92"/>
                    <a:pt x="97" y="95"/>
                    <a:pt x="94" y="102"/>
                  </a:cubicBezTo>
                  <a:cubicBezTo>
                    <a:pt x="93" y="115"/>
                    <a:pt x="90" y="129"/>
                    <a:pt x="88" y="142"/>
                  </a:cubicBezTo>
                  <a:cubicBezTo>
                    <a:pt x="87" y="156"/>
                    <a:pt x="86" y="178"/>
                    <a:pt x="69" y="181"/>
                  </a:cubicBezTo>
                  <a:cubicBezTo>
                    <a:pt x="58" y="181"/>
                    <a:pt x="47" y="182"/>
                    <a:pt x="36" y="180"/>
                  </a:cubicBezTo>
                  <a:cubicBezTo>
                    <a:pt x="36" y="180"/>
                    <a:pt x="17" y="151"/>
                    <a:pt x="16" y="148"/>
                  </a:cubicBezTo>
                  <a:cubicBezTo>
                    <a:pt x="14" y="139"/>
                    <a:pt x="14" y="129"/>
                    <a:pt x="10" y="120"/>
                  </a:cubicBezTo>
                  <a:cubicBezTo>
                    <a:pt x="9" y="114"/>
                    <a:pt x="7" y="108"/>
                    <a:pt x="4" y="102"/>
                  </a:cubicBezTo>
                  <a:cubicBezTo>
                    <a:pt x="1" y="89"/>
                    <a:pt x="0" y="82"/>
                    <a:pt x="4" y="64"/>
                  </a:cubicBezTo>
                  <a:cubicBezTo>
                    <a:pt x="5" y="61"/>
                    <a:pt x="15" y="56"/>
                    <a:pt x="18" y="54"/>
                  </a:cubicBezTo>
                  <a:cubicBezTo>
                    <a:pt x="29" y="47"/>
                    <a:pt x="41" y="36"/>
                    <a:pt x="54" y="33"/>
                  </a:cubicBezTo>
                  <a:cubicBezTo>
                    <a:pt x="67" y="23"/>
                    <a:pt x="86" y="9"/>
                    <a:pt x="102" y="6"/>
                  </a:cubicBezTo>
                  <a:cubicBezTo>
                    <a:pt x="107" y="4"/>
                    <a:pt x="112" y="2"/>
                    <a:pt x="117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29949" y="2501957"/>
              <a:ext cx="265039" cy="330783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9" y="94"/>
                </a:cxn>
                <a:cxn ang="0">
                  <a:pos x="4" y="136"/>
                </a:cxn>
                <a:cxn ang="0">
                  <a:pos x="9" y="178"/>
                </a:cxn>
                <a:cxn ang="0">
                  <a:pos x="42" y="223"/>
                </a:cxn>
                <a:cxn ang="0">
                  <a:pos x="57" y="229"/>
                </a:cxn>
                <a:cxn ang="0">
                  <a:pos x="100" y="232"/>
                </a:cxn>
                <a:cxn ang="0">
                  <a:pos x="123" y="237"/>
                </a:cxn>
                <a:cxn ang="0">
                  <a:pos x="162" y="222"/>
                </a:cxn>
                <a:cxn ang="0">
                  <a:pos x="174" y="162"/>
                </a:cxn>
                <a:cxn ang="0">
                  <a:pos x="192" y="130"/>
                </a:cxn>
                <a:cxn ang="0">
                  <a:pos x="210" y="90"/>
                </a:cxn>
                <a:cxn ang="0">
                  <a:pos x="196" y="60"/>
                </a:cxn>
                <a:cxn ang="0">
                  <a:pos x="172" y="0"/>
                </a:cxn>
                <a:cxn ang="0">
                  <a:pos x="129" y="10"/>
                </a:cxn>
                <a:cxn ang="0">
                  <a:pos x="73" y="28"/>
                </a:cxn>
                <a:cxn ang="0">
                  <a:pos x="46" y="51"/>
                </a:cxn>
                <a:cxn ang="0">
                  <a:pos x="39" y="61"/>
                </a:cxn>
              </a:cxnLst>
              <a:rect l="0" t="0" r="r" b="b"/>
              <a:pathLst>
                <a:path w="210" h="240">
                  <a:moveTo>
                    <a:pt x="39" y="61"/>
                  </a:moveTo>
                  <a:cubicBezTo>
                    <a:pt x="34" y="73"/>
                    <a:pt x="30" y="85"/>
                    <a:pt x="19" y="94"/>
                  </a:cubicBezTo>
                  <a:cubicBezTo>
                    <a:pt x="16" y="109"/>
                    <a:pt x="13" y="124"/>
                    <a:pt x="4" y="136"/>
                  </a:cubicBezTo>
                  <a:cubicBezTo>
                    <a:pt x="1" y="150"/>
                    <a:pt x="0" y="166"/>
                    <a:pt x="9" y="178"/>
                  </a:cubicBezTo>
                  <a:cubicBezTo>
                    <a:pt x="13" y="200"/>
                    <a:pt x="16" y="219"/>
                    <a:pt x="42" y="223"/>
                  </a:cubicBezTo>
                  <a:cubicBezTo>
                    <a:pt x="47" y="226"/>
                    <a:pt x="51" y="228"/>
                    <a:pt x="57" y="229"/>
                  </a:cubicBezTo>
                  <a:cubicBezTo>
                    <a:pt x="72" y="227"/>
                    <a:pt x="86" y="228"/>
                    <a:pt x="100" y="232"/>
                  </a:cubicBezTo>
                  <a:cubicBezTo>
                    <a:pt x="108" y="234"/>
                    <a:pt x="123" y="237"/>
                    <a:pt x="123" y="237"/>
                  </a:cubicBezTo>
                  <a:cubicBezTo>
                    <a:pt x="154" y="235"/>
                    <a:pt x="149" y="240"/>
                    <a:pt x="162" y="222"/>
                  </a:cubicBezTo>
                  <a:cubicBezTo>
                    <a:pt x="163" y="199"/>
                    <a:pt x="160" y="180"/>
                    <a:pt x="174" y="162"/>
                  </a:cubicBezTo>
                  <a:cubicBezTo>
                    <a:pt x="176" y="150"/>
                    <a:pt x="186" y="140"/>
                    <a:pt x="192" y="130"/>
                  </a:cubicBezTo>
                  <a:cubicBezTo>
                    <a:pt x="195" y="113"/>
                    <a:pt x="200" y="103"/>
                    <a:pt x="210" y="90"/>
                  </a:cubicBezTo>
                  <a:cubicBezTo>
                    <a:pt x="208" y="78"/>
                    <a:pt x="207" y="66"/>
                    <a:pt x="196" y="60"/>
                  </a:cubicBezTo>
                  <a:cubicBezTo>
                    <a:pt x="195" y="37"/>
                    <a:pt x="200" y="6"/>
                    <a:pt x="172" y="0"/>
                  </a:cubicBezTo>
                  <a:cubicBezTo>
                    <a:pt x="154" y="1"/>
                    <a:pt x="145" y="8"/>
                    <a:pt x="129" y="10"/>
                  </a:cubicBezTo>
                  <a:cubicBezTo>
                    <a:pt x="111" y="16"/>
                    <a:pt x="92" y="25"/>
                    <a:pt x="73" y="28"/>
                  </a:cubicBezTo>
                  <a:cubicBezTo>
                    <a:pt x="63" y="35"/>
                    <a:pt x="55" y="42"/>
                    <a:pt x="46" y="51"/>
                  </a:cubicBezTo>
                  <a:cubicBezTo>
                    <a:pt x="45" y="52"/>
                    <a:pt x="34" y="69"/>
                    <a:pt x="39" y="6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751405" y="2271787"/>
              <a:ext cx="310474" cy="337675"/>
            </a:xfrm>
            <a:custGeom>
              <a:avLst/>
              <a:gdLst/>
              <a:ahLst/>
              <a:cxnLst>
                <a:cxn ang="0">
                  <a:pos x="22" y="234"/>
                </a:cxn>
                <a:cxn ang="0">
                  <a:pos x="41" y="245"/>
                </a:cxn>
                <a:cxn ang="0">
                  <a:pos x="58" y="236"/>
                </a:cxn>
                <a:cxn ang="0">
                  <a:pos x="137" y="200"/>
                </a:cxn>
                <a:cxn ang="0">
                  <a:pos x="158" y="177"/>
                </a:cxn>
                <a:cxn ang="0">
                  <a:pos x="173" y="207"/>
                </a:cxn>
                <a:cxn ang="0">
                  <a:pos x="202" y="185"/>
                </a:cxn>
                <a:cxn ang="0">
                  <a:pos x="220" y="159"/>
                </a:cxn>
                <a:cxn ang="0">
                  <a:pos x="215" y="101"/>
                </a:cxn>
                <a:cxn ang="0">
                  <a:pos x="232" y="53"/>
                </a:cxn>
                <a:cxn ang="0">
                  <a:pos x="212" y="0"/>
                </a:cxn>
                <a:cxn ang="0">
                  <a:pos x="179" y="6"/>
                </a:cxn>
                <a:cxn ang="0">
                  <a:pos x="148" y="18"/>
                </a:cxn>
                <a:cxn ang="0">
                  <a:pos x="116" y="45"/>
                </a:cxn>
                <a:cxn ang="0">
                  <a:pos x="58" y="90"/>
                </a:cxn>
                <a:cxn ang="0">
                  <a:pos x="22" y="114"/>
                </a:cxn>
                <a:cxn ang="0">
                  <a:pos x="2" y="150"/>
                </a:cxn>
                <a:cxn ang="0">
                  <a:pos x="7" y="198"/>
                </a:cxn>
                <a:cxn ang="0">
                  <a:pos x="22" y="234"/>
                </a:cxn>
              </a:cxnLst>
              <a:rect l="0" t="0" r="r" b="b"/>
              <a:pathLst>
                <a:path w="246" h="245">
                  <a:moveTo>
                    <a:pt x="22" y="234"/>
                  </a:moveTo>
                  <a:cubicBezTo>
                    <a:pt x="27" y="240"/>
                    <a:pt x="34" y="243"/>
                    <a:pt x="41" y="245"/>
                  </a:cubicBezTo>
                  <a:cubicBezTo>
                    <a:pt x="50" y="243"/>
                    <a:pt x="54" y="244"/>
                    <a:pt x="58" y="236"/>
                  </a:cubicBezTo>
                  <a:cubicBezTo>
                    <a:pt x="68" y="187"/>
                    <a:pt x="88" y="202"/>
                    <a:pt x="137" y="200"/>
                  </a:cubicBezTo>
                  <a:cubicBezTo>
                    <a:pt x="148" y="195"/>
                    <a:pt x="149" y="184"/>
                    <a:pt x="158" y="177"/>
                  </a:cubicBezTo>
                  <a:cubicBezTo>
                    <a:pt x="172" y="183"/>
                    <a:pt x="162" y="199"/>
                    <a:pt x="173" y="207"/>
                  </a:cubicBezTo>
                  <a:cubicBezTo>
                    <a:pt x="194" y="205"/>
                    <a:pt x="186" y="194"/>
                    <a:pt x="202" y="185"/>
                  </a:cubicBezTo>
                  <a:cubicBezTo>
                    <a:pt x="204" y="175"/>
                    <a:pt x="216" y="169"/>
                    <a:pt x="220" y="159"/>
                  </a:cubicBezTo>
                  <a:cubicBezTo>
                    <a:pt x="223" y="140"/>
                    <a:pt x="224" y="118"/>
                    <a:pt x="215" y="101"/>
                  </a:cubicBezTo>
                  <a:cubicBezTo>
                    <a:pt x="212" y="80"/>
                    <a:pt x="207" y="58"/>
                    <a:pt x="232" y="53"/>
                  </a:cubicBezTo>
                  <a:cubicBezTo>
                    <a:pt x="246" y="29"/>
                    <a:pt x="231" y="11"/>
                    <a:pt x="212" y="0"/>
                  </a:cubicBezTo>
                  <a:cubicBezTo>
                    <a:pt x="195" y="2"/>
                    <a:pt x="192" y="3"/>
                    <a:pt x="179" y="6"/>
                  </a:cubicBezTo>
                  <a:cubicBezTo>
                    <a:pt x="169" y="11"/>
                    <a:pt x="158" y="14"/>
                    <a:pt x="148" y="18"/>
                  </a:cubicBezTo>
                  <a:cubicBezTo>
                    <a:pt x="141" y="31"/>
                    <a:pt x="126" y="35"/>
                    <a:pt x="116" y="45"/>
                  </a:cubicBezTo>
                  <a:cubicBezTo>
                    <a:pt x="98" y="62"/>
                    <a:pt x="79" y="77"/>
                    <a:pt x="58" y="90"/>
                  </a:cubicBezTo>
                  <a:cubicBezTo>
                    <a:pt x="46" y="97"/>
                    <a:pt x="31" y="104"/>
                    <a:pt x="22" y="114"/>
                  </a:cubicBezTo>
                  <a:cubicBezTo>
                    <a:pt x="10" y="127"/>
                    <a:pt x="9" y="135"/>
                    <a:pt x="2" y="150"/>
                  </a:cubicBezTo>
                  <a:cubicBezTo>
                    <a:pt x="3" y="161"/>
                    <a:pt x="0" y="184"/>
                    <a:pt x="7" y="198"/>
                  </a:cubicBezTo>
                  <a:cubicBezTo>
                    <a:pt x="9" y="209"/>
                    <a:pt x="10" y="228"/>
                    <a:pt x="22" y="23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492676" y="1843147"/>
              <a:ext cx="829193" cy="529254"/>
            </a:xfrm>
            <a:custGeom>
              <a:avLst/>
              <a:gdLst/>
              <a:ahLst/>
              <a:cxnLst>
                <a:cxn ang="0">
                  <a:pos x="75" y="358"/>
                </a:cxn>
                <a:cxn ang="0">
                  <a:pos x="66" y="346"/>
                </a:cxn>
                <a:cxn ang="0">
                  <a:pos x="68" y="307"/>
                </a:cxn>
                <a:cxn ang="0">
                  <a:pos x="57" y="287"/>
                </a:cxn>
                <a:cxn ang="0">
                  <a:pos x="17" y="293"/>
                </a:cxn>
                <a:cxn ang="0">
                  <a:pos x="6" y="283"/>
                </a:cxn>
                <a:cxn ang="0">
                  <a:pos x="8" y="239"/>
                </a:cxn>
                <a:cxn ang="0">
                  <a:pos x="38" y="251"/>
                </a:cxn>
                <a:cxn ang="0">
                  <a:pos x="72" y="236"/>
                </a:cxn>
                <a:cxn ang="0">
                  <a:pos x="101" y="244"/>
                </a:cxn>
                <a:cxn ang="0">
                  <a:pos x="122" y="232"/>
                </a:cxn>
                <a:cxn ang="0">
                  <a:pos x="117" y="205"/>
                </a:cxn>
                <a:cxn ang="0">
                  <a:pos x="137" y="199"/>
                </a:cxn>
                <a:cxn ang="0">
                  <a:pos x="173" y="184"/>
                </a:cxn>
                <a:cxn ang="0">
                  <a:pos x="188" y="163"/>
                </a:cxn>
                <a:cxn ang="0">
                  <a:pos x="194" y="145"/>
                </a:cxn>
                <a:cxn ang="0">
                  <a:pos x="258" y="122"/>
                </a:cxn>
                <a:cxn ang="0">
                  <a:pos x="293" y="82"/>
                </a:cxn>
                <a:cxn ang="0">
                  <a:pos x="314" y="49"/>
                </a:cxn>
                <a:cxn ang="0">
                  <a:pos x="330" y="35"/>
                </a:cxn>
                <a:cxn ang="0">
                  <a:pos x="344" y="44"/>
                </a:cxn>
                <a:cxn ang="0">
                  <a:pos x="356" y="58"/>
                </a:cxn>
                <a:cxn ang="0">
                  <a:pos x="437" y="43"/>
                </a:cxn>
                <a:cxn ang="0">
                  <a:pos x="453" y="22"/>
                </a:cxn>
                <a:cxn ang="0">
                  <a:pos x="462" y="11"/>
                </a:cxn>
                <a:cxn ang="0">
                  <a:pos x="492" y="5"/>
                </a:cxn>
                <a:cxn ang="0">
                  <a:pos x="503" y="17"/>
                </a:cxn>
                <a:cxn ang="0">
                  <a:pos x="522" y="38"/>
                </a:cxn>
                <a:cxn ang="0">
                  <a:pos x="555" y="86"/>
                </a:cxn>
                <a:cxn ang="0">
                  <a:pos x="516" y="122"/>
                </a:cxn>
                <a:cxn ang="0">
                  <a:pos x="593" y="134"/>
                </a:cxn>
                <a:cxn ang="0">
                  <a:pos x="636" y="140"/>
                </a:cxn>
                <a:cxn ang="0">
                  <a:pos x="651" y="146"/>
                </a:cxn>
                <a:cxn ang="0">
                  <a:pos x="657" y="160"/>
                </a:cxn>
                <a:cxn ang="0">
                  <a:pos x="642" y="194"/>
                </a:cxn>
                <a:cxn ang="0">
                  <a:pos x="609" y="223"/>
                </a:cxn>
                <a:cxn ang="0">
                  <a:pos x="612" y="253"/>
                </a:cxn>
                <a:cxn ang="0">
                  <a:pos x="638" y="280"/>
                </a:cxn>
                <a:cxn ang="0">
                  <a:pos x="627" y="293"/>
                </a:cxn>
                <a:cxn ang="0">
                  <a:pos x="596" y="271"/>
                </a:cxn>
                <a:cxn ang="0">
                  <a:pos x="564" y="266"/>
                </a:cxn>
                <a:cxn ang="0">
                  <a:pos x="540" y="272"/>
                </a:cxn>
                <a:cxn ang="0">
                  <a:pos x="525" y="287"/>
                </a:cxn>
                <a:cxn ang="0">
                  <a:pos x="498" y="307"/>
                </a:cxn>
                <a:cxn ang="0">
                  <a:pos x="486" y="319"/>
                </a:cxn>
                <a:cxn ang="0">
                  <a:pos x="450" y="353"/>
                </a:cxn>
                <a:cxn ang="0">
                  <a:pos x="432" y="358"/>
                </a:cxn>
                <a:cxn ang="0">
                  <a:pos x="426" y="338"/>
                </a:cxn>
                <a:cxn ang="0">
                  <a:pos x="402" y="307"/>
                </a:cxn>
                <a:cxn ang="0">
                  <a:pos x="348" y="308"/>
                </a:cxn>
                <a:cxn ang="0">
                  <a:pos x="288" y="343"/>
                </a:cxn>
                <a:cxn ang="0">
                  <a:pos x="195" y="382"/>
                </a:cxn>
                <a:cxn ang="0">
                  <a:pos x="108" y="359"/>
                </a:cxn>
                <a:cxn ang="0">
                  <a:pos x="75" y="358"/>
                </a:cxn>
              </a:cxnLst>
              <a:rect l="0" t="0" r="r" b="b"/>
              <a:pathLst>
                <a:path w="657" h="384">
                  <a:moveTo>
                    <a:pt x="75" y="358"/>
                  </a:moveTo>
                  <a:cubicBezTo>
                    <a:pt x="70" y="355"/>
                    <a:pt x="69" y="351"/>
                    <a:pt x="66" y="346"/>
                  </a:cubicBezTo>
                  <a:cubicBezTo>
                    <a:pt x="63" y="333"/>
                    <a:pt x="65" y="320"/>
                    <a:pt x="68" y="307"/>
                  </a:cubicBezTo>
                  <a:cubicBezTo>
                    <a:pt x="66" y="298"/>
                    <a:pt x="67" y="291"/>
                    <a:pt x="57" y="287"/>
                  </a:cubicBezTo>
                  <a:cubicBezTo>
                    <a:pt x="43" y="289"/>
                    <a:pt x="31" y="292"/>
                    <a:pt x="17" y="293"/>
                  </a:cubicBezTo>
                  <a:cubicBezTo>
                    <a:pt x="9" y="292"/>
                    <a:pt x="9" y="290"/>
                    <a:pt x="6" y="283"/>
                  </a:cubicBezTo>
                  <a:cubicBezTo>
                    <a:pt x="5" y="268"/>
                    <a:pt x="0" y="253"/>
                    <a:pt x="8" y="239"/>
                  </a:cubicBezTo>
                  <a:cubicBezTo>
                    <a:pt x="20" y="241"/>
                    <a:pt x="27" y="249"/>
                    <a:pt x="38" y="251"/>
                  </a:cubicBezTo>
                  <a:cubicBezTo>
                    <a:pt x="49" y="256"/>
                    <a:pt x="64" y="242"/>
                    <a:pt x="72" y="236"/>
                  </a:cubicBezTo>
                  <a:cubicBezTo>
                    <a:pt x="84" y="238"/>
                    <a:pt x="91" y="238"/>
                    <a:pt x="101" y="244"/>
                  </a:cubicBezTo>
                  <a:cubicBezTo>
                    <a:pt x="126" y="241"/>
                    <a:pt x="115" y="246"/>
                    <a:pt x="122" y="232"/>
                  </a:cubicBezTo>
                  <a:cubicBezTo>
                    <a:pt x="121" y="223"/>
                    <a:pt x="121" y="213"/>
                    <a:pt x="117" y="205"/>
                  </a:cubicBezTo>
                  <a:cubicBezTo>
                    <a:pt x="123" y="202"/>
                    <a:pt x="130" y="200"/>
                    <a:pt x="137" y="199"/>
                  </a:cubicBezTo>
                  <a:cubicBezTo>
                    <a:pt x="147" y="191"/>
                    <a:pt x="161" y="186"/>
                    <a:pt x="173" y="184"/>
                  </a:cubicBezTo>
                  <a:cubicBezTo>
                    <a:pt x="180" y="179"/>
                    <a:pt x="184" y="171"/>
                    <a:pt x="188" y="163"/>
                  </a:cubicBezTo>
                  <a:cubicBezTo>
                    <a:pt x="189" y="157"/>
                    <a:pt x="191" y="151"/>
                    <a:pt x="194" y="145"/>
                  </a:cubicBezTo>
                  <a:cubicBezTo>
                    <a:pt x="200" y="114"/>
                    <a:pt x="232" y="123"/>
                    <a:pt x="258" y="122"/>
                  </a:cubicBezTo>
                  <a:cubicBezTo>
                    <a:pt x="271" y="119"/>
                    <a:pt x="285" y="93"/>
                    <a:pt x="293" y="82"/>
                  </a:cubicBezTo>
                  <a:cubicBezTo>
                    <a:pt x="295" y="70"/>
                    <a:pt x="300" y="52"/>
                    <a:pt x="314" y="49"/>
                  </a:cubicBezTo>
                  <a:cubicBezTo>
                    <a:pt x="320" y="44"/>
                    <a:pt x="324" y="39"/>
                    <a:pt x="330" y="35"/>
                  </a:cubicBezTo>
                  <a:cubicBezTo>
                    <a:pt x="336" y="37"/>
                    <a:pt x="340" y="39"/>
                    <a:pt x="344" y="44"/>
                  </a:cubicBezTo>
                  <a:cubicBezTo>
                    <a:pt x="346" y="52"/>
                    <a:pt x="348" y="55"/>
                    <a:pt x="356" y="58"/>
                  </a:cubicBezTo>
                  <a:cubicBezTo>
                    <a:pt x="439" y="55"/>
                    <a:pt x="402" y="64"/>
                    <a:pt x="437" y="43"/>
                  </a:cubicBezTo>
                  <a:cubicBezTo>
                    <a:pt x="441" y="36"/>
                    <a:pt x="446" y="27"/>
                    <a:pt x="453" y="22"/>
                  </a:cubicBezTo>
                  <a:cubicBezTo>
                    <a:pt x="455" y="16"/>
                    <a:pt x="457" y="14"/>
                    <a:pt x="462" y="11"/>
                  </a:cubicBezTo>
                  <a:cubicBezTo>
                    <a:pt x="470" y="0"/>
                    <a:pt x="476" y="4"/>
                    <a:pt x="492" y="5"/>
                  </a:cubicBezTo>
                  <a:cubicBezTo>
                    <a:pt x="499" y="9"/>
                    <a:pt x="497" y="12"/>
                    <a:pt x="503" y="17"/>
                  </a:cubicBezTo>
                  <a:cubicBezTo>
                    <a:pt x="507" y="24"/>
                    <a:pt x="515" y="33"/>
                    <a:pt x="522" y="38"/>
                  </a:cubicBezTo>
                  <a:cubicBezTo>
                    <a:pt x="528" y="54"/>
                    <a:pt x="544" y="72"/>
                    <a:pt x="555" y="86"/>
                  </a:cubicBezTo>
                  <a:cubicBezTo>
                    <a:pt x="553" y="102"/>
                    <a:pt x="532" y="119"/>
                    <a:pt x="516" y="122"/>
                  </a:cubicBezTo>
                  <a:cubicBezTo>
                    <a:pt x="523" y="154"/>
                    <a:pt x="566" y="131"/>
                    <a:pt x="593" y="134"/>
                  </a:cubicBezTo>
                  <a:cubicBezTo>
                    <a:pt x="607" y="139"/>
                    <a:pt x="622" y="138"/>
                    <a:pt x="636" y="140"/>
                  </a:cubicBezTo>
                  <a:cubicBezTo>
                    <a:pt x="642" y="142"/>
                    <a:pt x="646" y="142"/>
                    <a:pt x="651" y="146"/>
                  </a:cubicBezTo>
                  <a:cubicBezTo>
                    <a:pt x="654" y="151"/>
                    <a:pt x="656" y="154"/>
                    <a:pt x="657" y="160"/>
                  </a:cubicBezTo>
                  <a:cubicBezTo>
                    <a:pt x="656" y="172"/>
                    <a:pt x="649" y="184"/>
                    <a:pt x="642" y="194"/>
                  </a:cubicBezTo>
                  <a:cubicBezTo>
                    <a:pt x="640" y="206"/>
                    <a:pt x="620" y="217"/>
                    <a:pt x="609" y="223"/>
                  </a:cubicBezTo>
                  <a:cubicBezTo>
                    <a:pt x="608" y="231"/>
                    <a:pt x="607" y="246"/>
                    <a:pt x="612" y="253"/>
                  </a:cubicBezTo>
                  <a:cubicBezTo>
                    <a:pt x="619" y="263"/>
                    <a:pt x="631" y="262"/>
                    <a:pt x="638" y="280"/>
                  </a:cubicBezTo>
                  <a:cubicBezTo>
                    <a:pt x="636" y="291"/>
                    <a:pt x="637" y="291"/>
                    <a:pt x="627" y="293"/>
                  </a:cubicBezTo>
                  <a:cubicBezTo>
                    <a:pt x="601" y="291"/>
                    <a:pt x="612" y="283"/>
                    <a:pt x="596" y="271"/>
                  </a:cubicBezTo>
                  <a:cubicBezTo>
                    <a:pt x="588" y="258"/>
                    <a:pt x="577" y="264"/>
                    <a:pt x="564" y="266"/>
                  </a:cubicBezTo>
                  <a:cubicBezTo>
                    <a:pt x="557" y="269"/>
                    <a:pt x="548" y="271"/>
                    <a:pt x="540" y="272"/>
                  </a:cubicBezTo>
                  <a:cubicBezTo>
                    <a:pt x="534" y="277"/>
                    <a:pt x="532" y="283"/>
                    <a:pt x="525" y="287"/>
                  </a:cubicBezTo>
                  <a:cubicBezTo>
                    <a:pt x="518" y="295"/>
                    <a:pt x="507" y="301"/>
                    <a:pt x="498" y="307"/>
                  </a:cubicBezTo>
                  <a:cubicBezTo>
                    <a:pt x="490" y="318"/>
                    <a:pt x="494" y="314"/>
                    <a:pt x="486" y="319"/>
                  </a:cubicBezTo>
                  <a:cubicBezTo>
                    <a:pt x="481" y="326"/>
                    <a:pt x="456" y="352"/>
                    <a:pt x="450" y="353"/>
                  </a:cubicBezTo>
                  <a:cubicBezTo>
                    <a:pt x="443" y="358"/>
                    <a:pt x="442" y="359"/>
                    <a:pt x="432" y="358"/>
                  </a:cubicBezTo>
                  <a:cubicBezTo>
                    <a:pt x="431" y="348"/>
                    <a:pt x="431" y="346"/>
                    <a:pt x="426" y="338"/>
                  </a:cubicBezTo>
                  <a:cubicBezTo>
                    <a:pt x="424" y="323"/>
                    <a:pt x="418" y="310"/>
                    <a:pt x="402" y="307"/>
                  </a:cubicBezTo>
                  <a:cubicBezTo>
                    <a:pt x="384" y="307"/>
                    <a:pt x="366" y="306"/>
                    <a:pt x="348" y="308"/>
                  </a:cubicBezTo>
                  <a:cubicBezTo>
                    <a:pt x="326" y="310"/>
                    <a:pt x="308" y="336"/>
                    <a:pt x="288" y="343"/>
                  </a:cubicBezTo>
                  <a:cubicBezTo>
                    <a:pt x="263" y="352"/>
                    <a:pt x="219" y="382"/>
                    <a:pt x="195" y="382"/>
                  </a:cubicBezTo>
                  <a:cubicBezTo>
                    <a:pt x="164" y="384"/>
                    <a:pt x="139" y="354"/>
                    <a:pt x="108" y="359"/>
                  </a:cubicBezTo>
                  <a:cubicBezTo>
                    <a:pt x="79" y="358"/>
                    <a:pt x="90" y="358"/>
                    <a:pt x="75" y="35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250355" y="2111908"/>
              <a:ext cx="892297" cy="678106"/>
            </a:xfrm>
            <a:custGeom>
              <a:avLst/>
              <a:gdLst/>
              <a:ahLst/>
              <a:cxnLst>
                <a:cxn ang="0">
                  <a:pos x="14" y="248"/>
                </a:cxn>
                <a:cxn ang="0">
                  <a:pos x="17" y="200"/>
                </a:cxn>
                <a:cxn ang="0">
                  <a:pos x="65" y="184"/>
                </a:cxn>
                <a:cxn ang="0">
                  <a:pos x="222" y="184"/>
                </a:cxn>
                <a:cxn ang="0">
                  <a:pos x="263" y="166"/>
                </a:cxn>
                <a:cxn ang="0">
                  <a:pos x="339" y="137"/>
                </a:cxn>
                <a:cxn ang="0">
                  <a:pos x="419" y="148"/>
                </a:cxn>
                <a:cxn ang="0">
                  <a:pos x="455" y="124"/>
                </a:cxn>
                <a:cxn ang="0">
                  <a:pos x="474" y="106"/>
                </a:cxn>
                <a:cxn ang="0">
                  <a:pos x="512" y="58"/>
                </a:cxn>
                <a:cxn ang="0">
                  <a:pos x="554" y="46"/>
                </a:cxn>
                <a:cxn ang="0">
                  <a:pos x="621" y="19"/>
                </a:cxn>
                <a:cxn ang="0">
                  <a:pos x="683" y="1"/>
                </a:cxn>
                <a:cxn ang="0">
                  <a:pos x="675" y="37"/>
                </a:cxn>
                <a:cxn ang="0">
                  <a:pos x="696" y="85"/>
                </a:cxn>
                <a:cxn ang="0">
                  <a:pos x="648" y="100"/>
                </a:cxn>
                <a:cxn ang="0">
                  <a:pos x="603" y="134"/>
                </a:cxn>
                <a:cxn ang="0">
                  <a:pos x="558" y="169"/>
                </a:cxn>
                <a:cxn ang="0">
                  <a:pos x="531" y="185"/>
                </a:cxn>
                <a:cxn ang="0">
                  <a:pos x="498" y="230"/>
                </a:cxn>
                <a:cxn ang="0">
                  <a:pos x="474" y="278"/>
                </a:cxn>
                <a:cxn ang="0">
                  <a:pos x="435" y="296"/>
                </a:cxn>
                <a:cxn ang="0">
                  <a:pos x="437" y="334"/>
                </a:cxn>
                <a:cxn ang="0">
                  <a:pos x="417" y="389"/>
                </a:cxn>
                <a:cxn ang="0">
                  <a:pos x="401" y="428"/>
                </a:cxn>
                <a:cxn ang="0">
                  <a:pos x="342" y="487"/>
                </a:cxn>
                <a:cxn ang="0">
                  <a:pos x="303" y="488"/>
                </a:cxn>
                <a:cxn ang="0">
                  <a:pos x="318" y="409"/>
                </a:cxn>
                <a:cxn ang="0">
                  <a:pos x="291" y="328"/>
                </a:cxn>
                <a:cxn ang="0">
                  <a:pos x="123" y="320"/>
                </a:cxn>
                <a:cxn ang="0">
                  <a:pos x="60" y="344"/>
                </a:cxn>
                <a:cxn ang="0">
                  <a:pos x="6" y="371"/>
                </a:cxn>
                <a:cxn ang="0">
                  <a:pos x="0" y="271"/>
                </a:cxn>
              </a:cxnLst>
              <a:rect l="0" t="0" r="r" b="b"/>
              <a:pathLst>
                <a:path w="707" h="492">
                  <a:moveTo>
                    <a:pt x="0" y="271"/>
                  </a:moveTo>
                  <a:cubicBezTo>
                    <a:pt x="5" y="263"/>
                    <a:pt x="9" y="256"/>
                    <a:pt x="14" y="248"/>
                  </a:cubicBezTo>
                  <a:cubicBezTo>
                    <a:pt x="14" y="235"/>
                    <a:pt x="14" y="222"/>
                    <a:pt x="15" y="209"/>
                  </a:cubicBezTo>
                  <a:cubicBezTo>
                    <a:pt x="15" y="206"/>
                    <a:pt x="14" y="202"/>
                    <a:pt x="17" y="200"/>
                  </a:cubicBezTo>
                  <a:cubicBezTo>
                    <a:pt x="24" y="196"/>
                    <a:pt x="42" y="196"/>
                    <a:pt x="42" y="196"/>
                  </a:cubicBezTo>
                  <a:cubicBezTo>
                    <a:pt x="51" y="193"/>
                    <a:pt x="55" y="186"/>
                    <a:pt x="65" y="184"/>
                  </a:cubicBezTo>
                  <a:cubicBezTo>
                    <a:pt x="78" y="175"/>
                    <a:pt x="109" y="184"/>
                    <a:pt x="125" y="185"/>
                  </a:cubicBezTo>
                  <a:cubicBezTo>
                    <a:pt x="157" y="192"/>
                    <a:pt x="190" y="188"/>
                    <a:pt x="222" y="184"/>
                  </a:cubicBezTo>
                  <a:cubicBezTo>
                    <a:pt x="229" y="180"/>
                    <a:pt x="237" y="174"/>
                    <a:pt x="245" y="172"/>
                  </a:cubicBezTo>
                  <a:cubicBezTo>
                    <a:pt x="251" y="169"/>
                    <a:pt x="257" y="167"/>
                    <a:pt x="263" y="166"/>
                  </a:cubicBezTo>
                  <a:cubicBezTo>
                    <a:pt x="276" y="160"/>
                    <a:pt x="300" y="158"/>
                    <a:pt x="314" y="157"/>
                  </a:cubicBezTo>
                  <a:cubicBezTo>
                    <a:pt x="324" y="152"/>
                    <a:pt x="330" y="144"/>
                    <a:pt x="339" y="137"/>
                  </a:cubicBezTo>
                  <a:cubicBezTo>
                    <a:pt x="350" y="141"/>
                    <a:pt x="358" y="148"/>
                    <a:pt x="368" y="154"/>
                  </a:cubicBezTo>
                  <a:cubicBezTo>
                    <a:pt x="387" y="153"/>
                    <a:pt x="402" y="151"/>
                    <a:pt x="419" y="148"/>
                  </a:cubicBezTo>
                  <a:cubicBezTo>
                    <a:pt x="427" y="144"/>
                    <a:pt x="435" y="140"/>
                    <a:pt x="443" y="139"/>
                  </a:cubicBezTo>
                  <a:cubicBezTo>
                    <a:pt x="453" y="132"/>
                    <a:pt x="450" y="135"/>
                    <a:pt x="455" y="124"/>
                  </a:cubicBezTo>
                  <a:cubicBezTo>
                    <a:pt x="457" y="116"/>
                    <a:pt x="464" y="114"/>
                    <a:pt x="470" y="109"/>
                  </a:cubicBezTo>
                  <a:cubicBezTo>
                    <a:pt x="471" y="108"/>
                    <a:pt x="474" y="106"/>
                    <a:pt x="474" y="106"/>
                  </a:cubicBezTo>
                  <a:cubicBezTo>
                    <a:pt x="477" y="100"/>
                    <a:pt x="482" y="99"/>
                    <a:pt x="486" y="94"/>
                  </a:cubicBezTo>
                  <a:cubicBezTo>
                    <a:pt x="493" y="84"/>
                    <a:pt x="499" y="61"/>
                    <a:pt x="512" y="58"/>
                  </a:cubicBezTo>
                  <a:cubicBezTo>
                    <a:pt x="519" y="56"/>
                    <a:pt x="526" y="56"/>
                    <a:pt x="533" y="55"/>
                  </a:cubicBezTo>
                  <a:cubicBezTo>
                    <a:pt x="539" y="50"/>
                    <a:pt x="546" y="47"/>
                    <a:pt x="554" y="46"/>
                  </a:cubicBezTo>
                  <a:cubicBezTo>
                    <a:pt x="562" y="42"/>
                    <a:pt x="572" y="41"/>
                    <a:pt x="581" y="38"/>
                  </a:cubicBezTo>
                  <a:cubicBezTo>
                    <a:pt x="594" y="28"/>
                    <a:pt x="604" y="20"/>
                    <a:pt x="621" y="19"/>
                  </a:cubicBezTo>
                  <a:cubicBezTo>
                    <a:pt x="629" y="16"/>
                    <a:pt x="640" y="3"/>
                    <a:pt x="648" y="2"/>
                  </a:cubicBezTo>
                  <a:cubicBezTo>
                    <a:pt x="660" y="1"/>
                    <a:pt x="671" y="1"/>
                    <a:pt x="683" y="1"/>
                  </a:cubicBezTo>
                  <a:cubicBezTo>
                    <a:pt x="688" y="2"/>
                    <a:pt x="692" y="0"/>
                    <a:pt x="692" y="7"/>
                  </a:cubicBezTo>
                  <a:cubicBezTo>
                    <a:pt x="692" y="23"/>
                    <a:pt x="685" y="27"/>
                    <a:pt x="675" y="37"/>
                  </a:cubicBezTo>
                  <a:cubicBezTo>
                    <a:pt x="677" y="49"/>
                    <a:pt x="683" y="54"/>
                    <a:pt x="695" y="56"/>
                  </a:cubicBezTo>
                  <a:cubicBezTo>
                    <a:pt x="700" y="64"/>
                    <a:pt x="707" y="78"/>
                    <a:pt x="696" y="85"/>
                  </a:cubicBezTo>
                  <a:cubicBezTo>
                    <a:pt x="688" y="90"/>
                    <a:pt x="668" y="89"/>
                    <a:pt x="668" y="89"/>
                  </a:cubicBezTo>
                  <a:cubicBezTo>
                    <a:pt x="661" y="93"/>
                    <a:pt x="655" y="97"/>
                    <a:pt x="648" y="100"/>
                  </a:cubicBezTo>
                  <a:cubicBezTo>
                    <a:pt x="644" y="106"/>
                    <a:pt x="638" y="109"/>
                    <a:pt x="632" y="113"/>
                  </a:cubicBezTo>
                  <a:cubicBezTo>
                    <a:pt x="627" y="122"/>
                    <a:pt x="614" y="132"/>
                    <a:pt x="603" y="134"/>
                  </a:cubicBezTo>
                  <a:cubicBezTo>
                    <a:pt x="597" y="138"/>
                    <a:pt x="592" y="142"/>
                    <a:pt x="585" y="145"/>
                  </a:cubicBezTo>
                  <a:cubicBezTo>
                    <a:pt x="581" y="149"/>
                    <a:pt x="563" y="166"/>
                    <a:pt x="558" y="169"/>
                  </a:cubicBezTo>
                  <a:cubicBezTo>
                    <a:pt x="553" y="175"/>
                    <a:pt x="548" y="178"/>
                    <a:pt x="540" y="181"/>
                  </a:cubicBezTo>
                  <a:cubicBezTo>
                    <a:pt x="537" y="183"/>
                    <a:pt x="534" y="183"/>
                    <a:pt x="531" y="185"/>
                  </a:cubicBezTo>
                  <a:cubicBezTo>
                    <a:pt x="522" y="192"/>
                    <a:pt x="517" y="205"/>
                    <a:pt x="507" y="211"/>
                  </a:cubicBezTo>
                  <a:cubicBezTo>
                    <a:pt x="504" y="218"/>
                    <a:pt x="501" y="224"/>
                    <a:pt x="498" y="230"/>
                  </a:cubicBezTo>
                  <a:cubicBezTo>
                    <a:pt x="496" y="238"/>
                    <a:pt x="495" y="247"/>
                    <a:pt x="492" y="254"/>
                  </a:cubicBezTo>
                  <a:cubicBezTo>
                    <a:pt x="490" y="267"/>
                    <a:pt x="488" y="276"/>
                    <a:pt x="474" y="278"/>
                  </a:cubicBezTo>
                  <a:cubicBezTo>
                    <a:pt x="464" y="283"/>
                    <a:pt x="476" y="278"/>
                    <a:pt x="456" y="281"/>
                  </a:cubicBezTo>
                  <a:cubicBezTo>
                    <a:pt x="447" y="282"/>
                    <a:pt x="442" y="292"/>
                    <a:pt x="435" y="296"/>
                  </a:cubicBezTo>
                  <a:cubicBezTo>
                    <a:pt x="431" y="303"/>
                    <a:pt x="426" y="307"/>
                    <a:pt x="422" y="314"/>
                  </a:cubicBezTo>
                  <a:cubicBezTo>
                    <a:pt x="423" y="326"/>
                    <a:pt x="429" y="326"/>
                    <a:pt x="437" y="334"/>
                  </a:cubicBezTo>
                  <a:cubicBezTo>
                    <a:pt x="435" y="350"/>
                    <a:pt x="432" y="361"/>
                    <a:pt x="423" y="374"/>
                  </a:cubicBezTo>
                  <a:cubicBezTo>
                    <a:pt x="422" y="379"/>
                    <a:pt x="417" y="389"/>
                    <a:pt x="417" y="389"/>
                  </a:cubicBezTo>
                  <a:cubicBezTo>
                    <a:pt x="416" y="396"/>
                    <a:pt x="414" y="404"/>
                    <a:pt x="411" y="410"/>
                  </a:cubicBezTo>
                  <a:cubicBezTo>
                    <a:pt x="410" y="417"/>
                    <a:pt x="405" y="422"/>
                    <a:pt x="401" y="428"/>
                  </a:cubicBezTo>
                  <a:cubicBezTo>
                    <a:pt x="398" y="468"/>
                    <a:pt x="404" y="460"/>
                    <a:pt x="362" y="461"/>
                  </a:cubicBezTo>
                  <a:cubicBezTo>
                    <a:pt x="351" y="467"/>
                    <a:pt x="351" y="481"/>
                    <a:pt x="342" y="487"/>
                  </a:cubicBezTo>
                  <a:cubicBezTo>
                    <a:pt x="336" y="491"/>
                    <a:pt x="327" y="489"/>
                    <a:pt x="320" y="490"/>
                  </a:cubicBezTo>
                  <a:cubicBezTo>
                    <a:pt x="314" y="489"/>
                    <a:pt x="307" y="492"/>
                    <a:pt x="303" y="488"/>
                  </a:cubicBezTo>
                  <a:cubicBezTo>
                    <a:pt x="299" y="483"/>
                    <a:pt x="300" y="469"/>
                    <a:pt x="300" y="469"/>
                  </a:cubicBezTo>
                  <a:cubicBezTo>
                    <a:pt x="302" y="450"/>
                    <a:pt x="295" y="412"/>
                    <a:pt x="318" y="409"/>
                  </a:cubicBezTo>
                  <a:cubicBezTo>
                    <a:pt x="323" y="401"/>
                    <a:pt x="326" y="392"/>
                    <a:pt x="329" y="383"/>
                  </a:cubicBezTo>
                  <a:cubicBezTo>
                    <a:pt x="333" y="361"/>
                    <a:pt x="314" y="333"/>
                    <a:pt x="291" y="328"/>
                  </a:cubicBezTo>
                  <a:cubicBezTo>
                    <a:pt x="281" y="323"/>
                    <a:pt x="268" y="320"/>
                    <a:pt x="257" y="319"/>
                  </a:cubicBezTo>
                  <a:cubicBezTo>
                    <a:pt x="201" y="320"/>
                    <a:pt x="186" y="322"/>
                    <a:pt x="123" y="320"/>
                  </a:cubicBezTo>
                  <a:cubicBezTo>
                    <a:pt x="106" y="319"/>
                    <a:pt x="91" y="320"/>
                    <a:pt x="75" y="323"/>
                  </a:cubicBezTo>
                  <a:cubicBezTo>
                    <a:pt x="70" y="330"/>
                    <a:pt x="66" y="339"/>
                    <a:pt x="60" y="344"/>
                  </a:cubicBezTo>
                  <a:cubicBezTo>
                    <a:pt x="53" y="355"/>
                    <a:pt x="44" y="368"/>
                    <a:pt x="30" y="371"/>
                  </a:cubicBezTo>
                  <a:cubicBezTo>
                    <a:pt x="22" y="375"/>
                    <a:pt x="14" y="375"/>
                    <a:pt x="6" y="371"/>
                  </a:cubicBezTo>
                  <a:cubicBezTo>
                    <a:pt x="8" y="352"/>
                    <a:pt x="12" y="335"/>
                    <a:pt x="14" y="316"/>
                  </a:cubicBezTo>
                  <a:cubicBezTo>
                    <a:pt x="13" y="301"/>
                    <a:pt x="16" y="257"/>
                    <a:pt x="0" y="27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265500" y="2481283"/>
              <a:ext cx="442993" cy="179174"/>
            </a:xfrm>
            <a:custGeom>
              <a:avLst/>
              <a:gdLst/>
              <a:ahLst/>
              <a:cxnLst>
                <a:cxn ang="0">
                  <a:pos x="306" y="130"/>
                </a:cxn>
                <a:cxn ang="0">
                  <a:pos x="338" y="111"/>
                </a:cxn>
                <a:cxn ang="0">
                  <a:pos x="351" y="102"/>
                </a:cxn>
                <a:cxn ang="0">
                  <a:pos x="330" y="79"/>
                </a:cxn>
                <a:cxn ang="0">
                  <a:pos x="324" y="57"/>
                </a:cxn>
                <a:cxn ang="0">
                  <a:pos x="285" y="40"/>
                </a:cxn>
                <a:cxn ang="0">
                  <a:pos x="273" y="24"/>
                </a:cxn>
                <a:cxn ang="0">
                  <a:pos x="272" y="7"/>
                </a:cxn>
                <a:cxn ang="0">
                  <a:pos x="228" y="0"/>
                </a:cxn>
                <a:cxn ang="0">
                  <a:pos x="216" y="1"/>
                </a:cxn>
                <a:cxn ang="0">
                  <a:pos x="204" y="19"/>
                </a:cxn>
                <a:cxn ang="0">
                  <a:pos x="180" y="25"/>
                </a:cxn>
                <a:cxn ang="0">
                  <a:pos x="156" y="31"/>
                </a:cxn>
                <a:cxn ang="0">
                  <a:pos x="110" y="24"/>
                </a:cxn>
                <a:cxn ang="0">
                  <a:pos x="92" y="19"/>
                </a:cxn>
                <a:cxn ang="0">
                  <a:pos x="38" y="24"/>
                </a:cxn>
                <a:cxn ang="0">
                  <a:pos x="26" y="33"/>
                </a:cxn>
                <a:cxn ang="0">
                  <a:pos x="5" y="93"/>
                </a:cxn>
                <a:cxn ang="0">
                  <a:pos x="0" y="106"/>
                </a:cxn>
                <a:cxn ang="0">
                  <a:pos x="23" y="118"/>
                </a:cxn>
                <a:cxn ang="0">
                  <a:pos x="48" y="124"/>
                </a:cxn>
                <a:cxn ang="0">
                  <a:pos x="110" y="120"/>
                </a:cxn>
                <a:cxn ang="0">
                  <a:pos x="168" y="108"/>
                </a:cxn>
                <a:cxn ang="0">
                  <a:pos x="290" y="112"/>
                </a:cxn>
                <a:cxn ang="0">
                  <a:pos x="299" y="115"/>
                </a:cxn>
                <a:cxn ang="0">
                  <a:pos x="306" y="130"/>
                </a:cxn>
              </a:cxnLst>
              <a:rect l="0" t="0" r="r" b="b"/>
              <a:pathLst>
                <a:path w="351" h="130">
                  <a:moveTo>
                    <a:pt x="306" y="130"/>
                  </a:moveTo>
                  <a:cubicBezTo>
                    <a:pt x="314" y="125"/>
                    <a:pt x="330" y="112"/>
                    <a:pt x="338" y="111"/>
                  </a:cubicBezTo>
                  <a:cubicBezTo>
                    <a:pt x="343" y="108"/>
                    <a:pt x="347" y="106"/>
                    <a:pt x="351" y="102"/>
                  </a:cubicBezTo>
                  <a:cubicBezTo>
                    <a:pt x="350" y="86"/>
                    <a:pt x="343" y="87"/>
                    <a:pt x="330" y="79"/>
                  </a:cubicBezTo>
                  <a:cubicBezTo>
                    <a:pt x="329" y="72"/>
                    <a:pt x="327" y="64"/>
                    <a:pt x="324" y="57"/>
                  </a:cubicBezTo>
                  <a:cubicBezTo>
                    <a:pt x="320" y="39"/>
                    <a:pt x="300" y="41"/>
                    <a:pt x="285" y="40"/>
                  </a:cubicBezTo>
                  <a:cubicBezTo>
                    <a:pt x="276" y="36"/>
                    <a:pt x="277" y="32"/>
                    <a:pt x="273" y="24"/>
                  </a:cubicBezTo>
                  <a:cubicBezTo>
                    <a:pt x="273" y="18"/>
                    <a:pt x="274" y="12"/>
                    <a:pt x="272" y="7"/>
                  </a:cubicBezTo>
                  <a:cubicBezTo>
                    <a:pt x="271" y="5"/>
                    <a:pt x="234" y="0"/>
                    <a:pt x="228" y="0"/>
                  </a:cubicBezTo>
                  <a:cubicBezTo>
                    <a:pt x="224" y="0"/>
                    <a:pt x="220" y="0"/>
                    <a:pt x="216" y="1"/>
                  </a:cubicBezTo>
                  <a:cubicBezTo>
                    <a:pt x="206" y="5"/>
                    <a:pt x="215" y="17"/>
                    <a:pt x="204" y="19"/>
                  </a:cubicBezTo>
                  <a:cubicBezTo>
                    <a:pt x="196" y="25"/>
                    <a:pt x="192" y="24"/>
                    <a:pt x="180" y="25"/>
                  </a:cubicBezTo>
                  <a:cubicBezTo>
                    <a:pt x="172" y="31"/>
                    <a:pt x="166" y="30"/>
                    <a:pt x="156" y="31"/>
                  </a:cubicBezTo>
                  <a:cubicBezTo>
                    <a:pt x="140" y="30"/>
                    <a:pt x="126" y="26"/>
                    <a:pt x="110" y="24"/>
                  </a:cubicBezTo>
                  <a:cubicBezTo>
                    <a:pt x="104" y="22"/>
                    <a:pt x="98" y="21"/>
                    <a:pt x="92" y="19"/>
                  </a:cubicBezTo>
                  <a:cubicBezTo>
                    <a:pt x="74" y="20"/>
                    <a:pt x="56" y="22"/>
                    <a:pt x="38" y="24"/>
                  </a:cubicBezTo>
                  <a:cubicBezTo>
                    <a:pt x="31" y="25"/>
                    <a:pt x="30" y="27"/>
                    <a:pt x="26" y="33"/>
                  </a:cubicBezTo>
                  <a:cubicBezTo>
                    <a:pt x="15" y="71"/>
                    <a:pt x="33" y="72"/>
                    <a:pt x="5" y="93"/>
                  </a:cubicBezTo>
                  <a:cubicBezTo>
                    <a:pt x="3" y="97"/>
                    <a:pt x="2" y="102"/>
                    <a:pt x="0" y="106"/>
                  </a:cubicBezTo>
                  <a:cubicBezTo>
                    <a:pt x="7" y="110"/>
                    <a:pt x="15" y="116"/>
                    <a:pt x="23" y="118"/>
                  </a:cubicBezTo>
                  <a:cubicBezTo>
                    <a:pt x="31" y="122"/>
                    <a:pt x="39" y="123"/>
                    <a:pt x="48" y="124"/>
                  </a:cubicBezTo>
                  <a:cubicBezTo>
                    <a:pt x="89" y="123"/>
                    <a:pt x="85" y="124"/>
                    <a:pt x="110" y="120"/>
                  </a:cubicBezTo>
                  <a:cubicBezTo>
                    <a:pt x="126" y="108"/>
                    <a:pt x="148" y="110"/>
                    <a:pt x="168" y="108"/>
                  </a:cubicBezTo>
                  <a:cubicBezTo>
                    <a:pt x="196" y="108"/>
                    <a:pt x="257" y="105"/>
                    <a:pt x="290" y="112"/>
                  </a:cubicBezTo>
                  <a:cubicBezTo>
                    <a:pt x="293" y="113"/>
                    <a:pt x="297" y="113"/>
                    <a:pt x="299" y="115"/>
                  </a:cubicBezTo>
                  <a:cubicBezTo>
                    <a:pt x="302" y="118"/>
                    <a:pt x="302" y="126"/>
                    <a:pt x="306" y="13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985316" y="2171174"/>
              <a:ext cx="147664" cy="177796"/>
            </a:xfrm>
            <a:custGeom>
              <a:avLst/>
              <a:gdLst/>
              <a:ahLst/>
              <a:cxnLst>
                <a:cxn ang="0">
                  <a:pos x="20" y="129"/>
                </a:cxn>
                <a:cxn ang="0">
                  <a:pos x="53" y="126"/>
                </a:cxn>
                <a:cxn ang="0">
                  <a:pos x="74" y="117"/>
                </a:cxn>
                <a:cxn ang="0">
                  <a:pos x="102" y="109"/>
                </a:cxn>
                <a:cxn ang="0">
                  <a:pos x="93" y="18"/>
                </a:cxn>
                <a:cxn ang="0">
                  <a:pos x="75" y="0"/>
                </a:cxn>
                <a:cxn ang="0">
                  <a:pos x="60" y="4"/>
                </a:cxn>
                <a:cxn ang="0">
                  <a:pos x="42" y="13"/>
                </a:cxn>
                <a:cxn ang="0">
                  <a:pos x="24" y="22"/>
                </a:cxn>
                <a:cxn ang="0">
                  <a:pos x="12" y="40"/>
                </a:cxn>
                <a:cxn ang="0">
                  <a:pos x="6" y="58"/>
                </a:cxn>
                <a:cxn ang="0">
                  <a:pos x="11" y="112"/>
                </a:cxn>
                <a:cxn ang="0">
                  <a:pos x="20" y="129"/>
                </a:cxn>
              </a:cxnLst>
              <a:rect l="0" t="0" r="r" b="b"/>
              <a:pathLst>
                <a:path w="117" h="129">
                  <a:moveTo>
                    <a:pt x="20" y="129"/>
                  </a:moveTo>
                  <a:cubicBezTo>
                    <a:pt x="31" y="128"/>
                    <a:pt x="42" y="129"/>
                    <a:pt x="53" y="126"/>
                  </a:cubicBezTo>
                  <a:cubicBezTo>
                    <a:pt x="61" y="124"/>
                    <a:pt x="66" y="118"/>
                    <a:pt x="74" y="117"/>
                  </a:cubicBezTo>
                  <a:cubicBezTo>
                    <a:pt x="82" y="111"/>
                    <a:pt x="92" y="111"/>
                    <a:pt x="102" y="109"/>
                  </a:cubicBezTo>
                  <a:cubicBezTo>
                    <a:pt x="103" y="90"/>
                    <a:pt x="117" y="33"/>
                    <a:pt x="93" y="18"/>
                  </a:cubicBezTo>
                  <a:cubicBezTo>
                    <a:pt x="87" y="9"/>
                    <a:pt x="86" y="2"/>
                    <a:pt x="75" y="0"/>
                  </a:cubicBezTo>
                  <a:cubicBezTo>
                    <a:pt x="70" y="1"/>
                    <a:pt x="65" y="3"/>
                    <a:pt x="60" y="4"/>
                  </a:cubicBezTo>
                  <a:cubicBezTo>
                    <a:pt x="54" y="7"/>
                    <a:pt x="49" y="12"/>
                    <a:pt x="42" y="13"/>
                  </a:cubicBezTo>
                  <a:cubicBezTo>
                    <a:pt x="36" y="17"/>
                    <a:pt x="31" y="21"/>
                    <a:pt x="24" y="22"/>
                  </a:cubicBezTo>
                  <a:cubicBezTo>
                    <a:pt x="22" y="30"/>
                    <a:pt x="18" y="35"/>
                    <a:pt x="12" y="40"/>
                  </a:cubicBezTo>
                  <a:cubicBezTo>
                    <a:pt x="11" y="46"/>
                    <a:pt x="9" y="52"/>
                    <a:pt x="6" y="58"/>
                  </a:cubicBezTo>
                  <a:cubicBezTo>
                    <a:pt x="4" y="76"/>
                    <a:pt x="0" y="97"/>
                    <a:pt x="11" y="112"/>
                  </a:cubicBezTo>
                  <a:cubicBezTo>
                    <a:pt x="12" y="119"/>
                    <a:pt x="20" y="121"/>
                    <a:pt x="20" y="12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38420" y="4763689"/>
              <a:ext cx="204458" cy="358349"/>
              <a:chOff x="912" y="3329"/>
              <a:chExt cx="162" cy="260"/>
            </a:xfrm>
            <a:grpFill/>
          </p:grpSpPr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 rot="-123965">
                <a:off x="971" y="3366"/>
                <a:ext cx="16" cy="32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0" y="21"/>
                  </a:cxn>
                  <a:cxn ang="0">
                    <a:pos x="12" y="27"/>
                  </a:cxn>
                </a:cxnLst>
                <a:rect l="0" t="0" r="r" b="b"/>
                <a:pathLst>
                  <a:path w="12" h="27">
                    <a:moveTo>
                      <a:pt x="12" y="27"/>
                    </a:moveTo>
                    <a:cubicBezTo>
                      <a:pt x="10" y="14"/>
                      <a:pt x="4" y="0"/>
                      <a:pt x="0" y="21"/>
                    </a:cubicBezTo>
                    <a:cubicBezTo>
                      <a:pt x="5" y="27"/>
                      <a:pt x="7" y="22"/>
                      <a:pt x="12" y="27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 rot="-123965">
                <a:off x="929" y="3329"/>
                <a:ext cx="24" cy="69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14" y="56"/>
                  </a:cxn>
                  <a:cxn ang="0">
                    <a:pos x="15" y="33"/>
                  </a:cxn>
                  <a:cxn ang="0">
                    <a:pos x="3" y="20"/>
                  </a:cxn>
                  <a:cxn ang="0">
                    <a:pos x="3" y="45"/>
                  </a:cxn>
                </a:cxnLst>
                <a:rect l="0" t="0" r="r" b="b"/>
                <a:pathLst>
                  <a:path w="19" h="58">
                    <a:moveTo>
                      <a:pt x="3" y="45"/>
                    </a:moveTo>
                    <a:cubicBezTo>
                      <a:pt x="5" y="54"/>
                      <a:pt x="5" y="58"/>
                      <a:pt x="14" y="56"/>
                    </a:cubicBezTo>
                    <a:cubicBezTo>
                      <a:pt x="16" y="46"/>
                      <a:pt x="19" y="43"/>
                      <a:pt x="15" y="33"/>
                    </a:cubicBezTo>
                    <a:cubicBezTo>
                      <a:pt x="15" y="32"/>
                      <a:pt x="10" y="0"/>
                      <a:pt x="3" y="20"/>
                    </a:cubicBezTo>
                    <a:cubicBezTo>
                      <a:pt x="0" y="28"/>
                      <a:pt x="3" y="37"/>
                      <a:pt x="3" y="45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/>
              <p:cNvSpPr>
                <a:spLocks/>
              </p:cNvSpPr>
              <p:nvPr/>
            </p:nvSpPr>
            <p:spPr bwMode="auto">
              <a:xfrm rot="-123965">
                <a:off x="912" y="3476"/>
                <a:ext cx="29" cy="35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12" y="5"/>
                  </a:cxn>
                  <a:cxn ang="0">
                    <a:pos x="0" y="8"/>
                  </a:cxn>
                  <a:cxn ang="0">
                    <a:pos x="8" y="21"/>
                  </a:cxn>
                  <a:cxn ang="0">
                    <a:pos x="14" y="29"/>
                  </a:cxn>
                  <a:cxn ang="0">
                    <a:pos x="17" y="27"/>
                  </a:cxn>
                </a:cxnLst>
                <a:rect l="0" t="0" r="r" b="b"/>
                <a:pathLst>
                  <a:path w="23" h="29">
                    <a:moveTo>
                      <a:pt x="17" y="27"/>
                    </a:moveTo>
                    <a:cubicBezTo>
                      <a:pt x="23" y="19"/>
                      <a:pt x="23" y="7"/>
                      <a:pt x="12" y="5"/>
                    </a:cubicBezTo>
                    <a:cubicBezTo>
                      <a:pt x="6" y="0"/>
                      <a:pt x="3" y="1"/>
                      <a:pt x="0" y="8"/>
                    </a:cubicBezTo>
                    <a:cubicBezTo>
                      <a:pt x="2" y="14"/>
                      <a:pt x="5" y="15"/>
                      <a:pt x="8" y="21"/>
                    </a:cubicBezTo>
                    <a:cubicBezTo>
                      <a:pt x="9" y="25"/>
                      <a:pt x="8" y="28"/>
                      <a:pt x="14" y="29"/>
                    </a:cubicBezTo>
                    <a:cubicBezTo>
                      <a:pt x="15" y="29"/>
                      <a:pt x="18" y="27"/>
                      <a:pt x="17" y="27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/>
              <p:cNvSpPr>
                <a:spLocks/>
              </p:cNvSpPr>
              <p:nvPr/>
            </p:nvSpPr>
            <p:spPr bwMode="auto">
              <a:xfrm rot="-123965">
                <a:off x="1047" y="3476"/>
                <a:ext cx="12" cy="16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0" y="8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cubicBezTo>
                      <a:pt x="7" y="5"/>
                      <a:pt x="5" y="0"/>
                      <a:pt x="0" y="8"/>
                    </a:cubicBezTo>
                    <a:cubicBezTo>
                      <a:pt x="4" y="14"/>
                      <a:pt x="1" y="12"/>
                      <a:pt x="9" y="12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/>
              <p:cNvSpPr>
                <a:spLocks/>
              </p:cNvSpPr>
              <p:nvPr/>
            </p:nvSpPr>
            <p:spPr bwMode="auto">
              <a:xfrm rot="-123965">
                <a:off x="932" y="3550"/>
                <a:ext cx="29" cy="39"/>
              </a:xfrm>
              <a:custGeom>
                <a:avLst/>
                <a:gdLst/>
                <a:ahLst/>
                <a:cxnLst>
                  <a:cxn ang="0">
                    <a:pos x="21" y="29"/>
                  </a:cxn>
                  <a:cxn ang="0">
                    <a:pos x="13" y="0"/>
                  </a:cxn>
                  <a:cxn ang="0">
                    <a:pos x="1" y="12"/>
                  </a:cxn>
                  <a:cxn ang="0">
                    <a:pos x="21" y="29"/>
                  </a:cxn>
                </a:cxnLst>
                <a:rect l="0" t="0" r="r" b="b"/>
                <a:pathLst>
                  <a:path w="23" h="33">
                    <a:moveTo>
                      <a:pt x="21" y="29"/>
                    </a:moveTo>
                    <a:cubicBezTo>
                      <a:pt x="20" y="18"/>
                      <a:pt x="23" y="6"/>
                      <a:pt x="13" y="0"/>
                    </a:cubicBezTo>
                    <a:cubicBezTo>
                      <a:pt x="0" y="3"/>
                      <a:pt x="6" y="3"/>
                      <a:pt x="1" y="12"/>
                    </a:cubicBezTo>
                    <a:cubicBezTo>
                      <a:pt x="6" y="21"/>
                      <a:pt x="8" y="33"/>
                      <a:pt x="21" y="2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 rot="-123965">
                <a:off x="966" y="3480"/>
                <a:ext cx="14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cubicBezTo>
                      <a:pt x="3" y="1"/>
                      <a:pt x="3" y="3"/>
                      <a:pt x="0" y="10"/>
                    </a:cubicBezTo>
                    <a:cubicBezTo>
                      <a:pt x="6" y="32"/>
                      <a:pt x="10" y="11"/>
                      <a:pt x="11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 rot="-123965">
                <a:off x="1062" y="3417"/>
                <a:ext cx="12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1" y="4"/>
                      <a:pt x="0" y="10"/>
                      <a:pt x="8" y="15"/>
                    </a:cubicBezTo>
                    <a:cubicBezTo>
                      <a:pt x="9" y="6"/>
                      <a:pt x="9" y="11"/>
                      <a:pt x="9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36"/>
            <p:cNvGrpSpPr>
              <a:grpSpLocks/>
            </p:cNvGrpSpPr>
            <p:nvPr/>
          </p:nvGrpSpPr>
          <p:grpSpPr bwMode="auto">
            <a:xfrm rot="21476035">
              <a:off x="3863730" y="4660319"/>
              <a:ext cx="278922" cy="890359"/>
              <a:chOff x="3015" y="3693"/>
              <a:chExt cx="174" cy="543"/>
            </a:xfrm>
            <a:grpFill/>
          </p:grpSpPr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3027" y="3748"/>
                <a:ext cx="45" cy="84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42" y="64"/>
                  </a:cxn>
                  <a:cxn ang="0">
                    <a:pos x="39" y="35"/>
                  </a:cxn>
                  <a:cxn ang="0">
                    <a:pos x="30" y="10"/>
                  </a:cxn>
                  <a:cxn ang="0">
                    <a:pos x="12" y="14"/>
                  </a:cxn>
                  <a:cxn ang="0">
                    <a:pos x="17" y="56"/>
                  </a:cxn>
                  <a:cxn ang="0">
                    <a:pos x="21" y="79"/>
                  </a:cxn>
                  <a:cxn ang="0">
                    <a:pos x="29" y="74"/>
                  </a:cxn>
                </a:cxnLst>
                <a:rect l="0" t="0" r="r" b="b"/>
                <a:pathLst>
                  <a:path w="45" h="84">
                    <a:moveTo>
                      <a:pt x="29" y="74"/>
                    </a:moveTo>
                    <a:cubicBezTo>
                      <a:pt x="34" y="71"/>
                      <a:pt x="38" y="68"/>
                      <a:pt x="42" y="64"/>
                    </a:cubicBezTo>
                    <a:cubicBezTo>
                      <a:pt x="45" y="54"/>
                      <a:pt x="45" y="44"/>
                      <a:pt x="39" y="35"/>
                    </a:cubicBezTo>
                    <a:cubicBezTo>
                      <a:pt x="38" y="27"/>
                      <a:pt x="34" y="17"/>
                      <a:pt x="30" y="10"/>
                    </a:cubicBezTo>
                    <a:cubicBezTo>
                      <a:pt x="28" y="0"/>
                      <a:pt x="20" y="12"/>
                      <a:pt x="12" y="14"/>
                    </a:cubicBezTo>
                    <a:cubicBezTo>
                      <a:pt x="0" y="29"/>
                      <a:pt x="10" y="42"/>
                      <a:pt x="17" y="56"/>
                    </a:cubicBezTo>
                    <a:cubicBezTo>
                      <a:pt x="17" y="64"/>
                      <a:pt x="13" y="77"/>
                      <a:pt x="21" y="79"/>
                    </a:cubicBezTo>
                    <a:cubicBezTo>
                      <a:pt x="44" y="84"/>
                      <a:pt x="33" y="77"/>
                      <a:pt x="29" y="74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3042" y="3693"/>
                <a:ext cx="36" cy="54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17" y="54"/>
                  </a:cxn>
                  <a:cxn ang="0">
                    <a:pos x="30" y="44"/>
                  </a:cxn>
                  <a:cxn ang="0">
                    <a:pos x="36" y="30"/>
                  </a:cxn>
                  <a:cxn ang="0">
                    <a:pos x="30" y="0"/>
                  </a:cxn>
                  <a:cxn ang="0">
                    <a:pos x="14" y="9"/>
                  </a:cxn>
                  <a:cxn ang="0">
                    <a:pos x="6" y="27"/>
                  </a:cxn>
                  <a:cxn ang="0">
                    <a:pos x="5" y="33"/>
                  </a:cxn>
                </a:cxnLst>
                <a:rect l="0" t="0" r="r" b="b"/>
                <a:pathLst>
                  <a:path w="36" h="54">
                    <a:moveTo>
                      <a:pt x="5" y="33"/>
                    </a:moveTo>
                    <a:cubicBezTo>
                      <a:pt x="6" y="43"/>
                      <a:pt x="6" y="52"/>
                      <a:pt x="17" y="54"/>
                    </a:cubicBezTo>
                    <a:cubicBezTo>
                      <a:pt x="25" y="53"/>
                      <a:pt x="25" y="49"/>
                      <a:pt x="30" y="44"/>
                    </a:cubicBezTo>
                    <a:cubicBezTo>
                      <a:pt x="32" y="39"/>
                      <a:pt x="35" y="36"/>
                      <a:pt x="36" y="30"/>
                    </a:cubicBezTo>
                    <a:cubicBezTo>
                      <a:pt x="35" y="20"/>
                      <a:pt x="34" y="9"/>
                      <a:pt x="30" y="0"/>
                    </a:cubicBezTo>
                    <a:cubicBezTo>
                      <a:pt x="23" y="2"/>
                      <a:pt x="19" y="4"/>
                      <a:pt x="14" y="9"/>
                    </a:cubicBezTo>
                    <a:cubicBezTo>
                      <a:pt x="12" y="15"/>
                      <a:pt x="9" y="21"/>
                      <a:pt x="6" y="27"/>
                    </a:cubicBezTo>
                    <a:cubicBezTo>
                      <a:pt x="6" y="29"/>
                      <a:pt x="0" y="41"/>
                      <a:pt x="5" y="33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3152" y="3708"/>
                <a:ext cx="37" cy="2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" y="2"/>
                  </a:cxn>
                  <a:cxn ang="0">
                    <a:pos x="18" y="24"/>
                  </a:cxn>
                  <a:cxn ang="0">
                    <a:pos x="34" y="20"/>
                  </a:cxn>
                  <a:cxn ang="0">
                    <a:pos x="36" y="0"/>
                  </a:cxn>
                </a:cxnLst>
                <a:rect l="0" t="0" r="r" b="b"/>
                <a:pathLst>
                  <a:path w="37" h="24">
                    <a:moveTo>
                      <a:pt x="36" y="0"/>
                    </a:moveTo>
                    <a:cubicBezTo>
                      <a:pt x="28" y="1"/>
                      <a:pt x="20" y="0"/>
                      <a:pt x="12" y="2"/>
                    </a:cubicBezTo>
                    <a:cubicBezTo>
                      <a:pt x="0" y="5"/>
                      <a:pt x="13" y="21"/>
                      <a:pt x="18" y="24"/>
                    </a:cubicBezTo>
                    <a:cubicBezTo>
                      <a:pt x="24" y="23"/>
                      <a:pt x="28" y="21"/>
                      <a:pt x="34" y="20"/>
                    </a:cubicBezTo>
                    <a:cubicBezTo>
                      <a:pt x="37" y="13"/>
                      <a:pt x="33" y="7"/>
                      <a:pt x="36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3119" y="3813"/>
                <a:ext cx="36" cy="29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21" y="0"/>
                  </a:cxn>
                  <a:cxn ang="0">
                    <a:pos x="22" y="29"/>
                  </a:cxn>
                  <a:cxn ang="0">
                    <a:pos x="31" y="27"/>
                  </a:cxn>
                  <a:cxn ang="0">
                    <a:pos x="36" y="18"/>
                  </a:cxn>
                </a:cxnLst>
                <a:rect l="0" t="0" r="r" b="b"/>
                <a:pathLst>
                  <a:path w="36" h="29">
                    <a:moveTo>
                      <a:pt x="36" y="18"/>
                    </a:moveTo>
                    <a:cubicBezTo>
                      <a:pt x="31" y="9"/>
                      <a:pt x="31" y="5"/>
                      <a:pt x="21" y="0"/>
                    </a:cubicBezTo>
                    <a:cubicBezTo>
                      <a:pt x="0" y="4"/>
                      <a:pt x="10" y="23"/>
                      <a:pt x="22" y="29"/>
                    </a:cubicBezTo>
                    <a:cubicBezTo>
                      <a:pt x="25" y="28"/>
                      <a:pt x="28" y="28"/>
                      <a:pt x="31" y="27"/>
                    </a:cubicBezTo>
                    <a:cubicBezTo>
                      <a:pt x="34" y="25"/>
                      <a:pt x="36" y="18"/>
                      <a:pt x="36" y="18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3033" y="3840"/>
                <a:ext cx="42" cy="5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" y="11"/>
                  </a:cxn>
                  <a:cxn ang="0">
                    <a:pos x="23" y="59"/>
                  </a:cxn>
                  <a:cxn ang="0">
                    <a:pos x="27" y="0"/>
                  </a:cxn>
                </a:cxnLst>
                <a:rect l="0" t="0" r="r" b="b"/>
                <a:pathLst>
                  <a:path w="42" h="59">
                    <a:moveTo>
                      <a:pt x="27" y="0"/>
                    </a:moveTo>
                    <a:cubicBezTo>
                      <a:pt x="16" y="2"/>
                      <a:pt x="11" y="3"/>
                      <a:pt x="3" y="11"/>
                    </a:cubicBezTo>
                    <a:cubicBezTo>
                      <a:pt x="0" y="29"/>
                      <a:pt x="2" y="54"/>
                      <a:pt x="23" y="59"/>
                    </a:cubicBezTo>
                    <a:cubicBezTo>
                      <a:pt x="42" y="53"/>
                      <a:pt x="31" y="18"/>
                      <a:pt x="27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3015" y="3956"/>
                <a:ext cx="38" cy="37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15" y="3"/>
                  </a:cxn>
                  <a:cxn ang="0">
                    <a:pos x="0" y="1"/>
                  </a:cxn>
                  <a:cxn ang="0">
                    <a:pos x="11" y="22"/>
                  </a:cxn>
                  <a:cxn ang="0">
                    <a:pos x="26" y="37"/>
                  </a:cxn>
                  <a:cxn ang="0">
                    <a:pos x="38" y="24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5" y="19"/>
                    </a:moveTo>
                    <a:cubicBezTo>
                      <a:pt x="27" y="14"/>
                      <a:pt x="25" y="5"/>
                      <a:pt x="15" y="3"/>
                    </a:cubicBezTo>
                    <a:cubicBezTo>
                      <a:pt x="9" y="0"/>
                      <a:pt x="6" y="0"/>
                      <a:pt x="0" y="1"/>
                    </a:cubicBezTo>
                    <a:cubicBezTo>
                      <a:pt x="2" y="15"/>
                      <a:pt x="1" y="16"/>
                      <a:pt x="11" y="22"/>
                    </a:cubicBezTo>
                    <a:cubicBezTo>
                      <a:pt x="15" y="29"/>
                      <a:pt x="18" y="35"/>
                      <a:pt x="26" y="37"/>
                    </a:cubicBezTo>
                    <a:cubicBezTo>
                      <a:pt x="36" y="36"/>
                      <a:pt x="35" y="33"/>
                      <a:pt x="38" y="24"/>
                    </a:cubicBezTo>
                    <a:cubicBezTo>
                      <a:pt x="32" y="21"/>
                      <a:pt x="32" y="22"/>
                      <a:pt x="35" y="1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3"/>
              <p:cNvSpPr>
                <a:spLocks/>
              </p:cNvSpPr>
              <p:nvPr/>
            </p:nvSpPr>
            <p:spPr bwMode="auto">
              <a:xfrm>
                <a:off x="3129" y="4176"/>
                <a:ext cx="34" cy="60"/>
              </a:xfrm>
              <a:custGeom>
                <a:avLst/>
                <a:gdLst/>
                <a:ahLst/>
                <a:cxnLst>
                  <a:cxn ang="0">
                    <a:pos x="32" y="50"/>
                  </a:cxn>
                  <a:cxn ang="0">
                    <a:pos x="23" y="35"/>
                  </a:cxn>
                  <a:cxn ang="0">
                    <a:pos x="27" y="18"/>
                  </a:cxn>
                  <a:cxn ang="0">
                    <a:pos x="15" y="0"/>
                  </a:cxn>
                  <a:cxn ang="0">
                    <a:pos x="17" y="21"/>
                  </a:cxn>
                  <a:cxn ang="0">
                    <a:pos x="3" y="36"/>
                  </a:cxn>
                  <a:cxn ang="0">
                    <a:pos x="17" y="60"/>
                  </a:cxn>
                  <a:cxn ang="0">
                    <a:pos x="32" y="50"/>
                  </a:cxn>
                </a:cxnLst>
                <a:rect l="0" t="0" r="r" b="b"/>
                <a:pathLst>
                  <a:path w="34" h="60">
                    <a:moveTo>
                      <a:pt x="32" y="50"/>
                    </a:moveTo>
                    <a:cubicBezTo>
                      <a:pt x="30" y="44"/>
                      <a:pt x="28" y="40"/>
                      <a:pt x="23" y="35"/>
                    </a:cubicBezTo>
                    <a:cubicBezTo>
                      <a:pt x="20" y="28"/>
                      <a:pt x="20" y="22"/>
                      <a:pt x="27" y="18"/>
                    </a:cubicBezTo>
                    <a:cubicBezTo>
                      <a:pt x="34" y="8"/>
                      <a:pt x="22" y="4"/>
                      <a:pt x="15" y="0"/>
                    </a:cubicBezTo>
                    <a:cubicBezTo>
                      <a:pt x="3" y="4"/>
                      <a:pt x="12" y="14"/>
                      <a:pt x="17" y="21"/>
                    </a:cubicBezTo>
                    <a:cubicBezTo>
                      <a:pt x="13" y="28"/>
                      <a:pt x="7" y="28"/>
                      <a:pt x="3" y="36"/>
                    </a:cubicBezTo>
                    <a:cubicBezTo>
                      <a:pt x="0" y="49"/>
                      <a:pt x="4" y="58"/>
                      <a:pt x="17" y="60"/>
                    </a:cubicBezTo>
                    <a:cubicBezTo>
                      <a:pt x="26" y="58"/>
                      <a:pt x="25" y="52"/>
                      <a:pt x="32" y="5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1383725" y="2027834"/>
              <a:ext cx="108540" cy="117152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56" y="9"/>
                </a:cxn>
                <a:cxn ang="0">
                  <a:pos x="77" y="30"/>
                </a:cxn>
                <a:cxn ang="0">
                  <a:pos x="74" y="47"/>
                </a:cxn>
                <a:cxn ang="0">
                  <a:pos x="83" y="69"/>
                </a:cxn>
                <a:cxn ang="0">
                  <a:pos x="53" y="74"/>
                </a:cxn>
                <a:cxn ang="0">
                  <a:pos x="11" y="68"/>
                </a:cxn>
                <a:cxn ang="0">
                  <a:pos x="0" y="57"/>
                </a:cxn>
                <a:cxn ang="0">
                  <a:pos x="6" y="42"/>
                </a:cxn>
                <a:cxn ang="0">
                  <a:pos x="15" y="35"/>
                </a:cxn>
                <a:cxn ang="0">
                  <a:pos x="23" y="17"/>
                </a:cxn>
                <a:cxn ang="0">
                  <a:pos x="26" y="6"/>
                </a:cxn>
                <a:cxn ang="0">
                  <a:pos x="30" y="2"/>
                </a:cxn>
              </a:cxnLst>
              <a:rect l="0" t="0" r="r" b="b"/>
              <a:pathLst>
                <a:path w="86" h="85">
                  <a:moveTo>
                    <a:pt x="30" y="2"/>
                  </a:moveTo>
                  <a:cubicBezTo>
                    <a:pt x="42" y="3"/>
                    <a:pt x="49" y="0"/>
                    <a:pt x="56" y="9"/>
                  </a:cubicBezTo>
                  <a:cubicBezTo>
                    <a:pt x="59" y="24"/>
                    <a:pt x="61" y="29"/>
                    <a:pt x="77" y="30"/>
                  </a:cubicBezTo>
                  <a:cubicBezTo>
                    <a:pt x="81" y="37"/>
                    <a:pt x="82" y="43"/>
                    <a:pt x="74" y="47"/>
                  </a:cubicBezTo>
                  <a:cubicBezTo>
                    <a:pt x="75" y="62"/>
                    <a:pt x="76" y="59"/>
                    <a:pt x="83" y="69"/>
                  </a:cubicBezTo>
                  <a:cubicBezTo>
                    <a:pt x="86" y="85"/>
                    <a:pt x="63" y="75"/>
                    <a:pt x="53" y="74"/>
                  </a:cubicBezTo>
                  <a:cubicBezTo>
                    <a:pt x="39" y="69"/>
                    <a:pt x="25" y="70"/>
                    <a:pt x="11" y="68"/>
                  </a:cubicBezTo>
                  <a:cubicBezTo>
                    <a:pt x="5" y="65"/>
                    <a:pt x="3" y="63"/>
                    <a:pt x="0" y="57"/>
                  </a:cubicBezTo>
                  <a:cubicBezTo>
                    <a:pt x="2" y="49"/>
                    <a:pt x="0" y="47"/>
                    <a:pt x="6" y="42"/>
                  </a:cubicBezTo>
                  <a:cubicBezTo>
                    <a:pt x="9" y="39"/>
                    <a:pt x="15" y="35"/>
                    <a:pt x="15" y="35"/>
                  </a:cubicBezTo>
                  <a:cubicBezTo>
                    <a:pt x="19" y="29"/>
                    <a:pt x="20" y="23"/>
                    <a:pt x="23" y="17"/>
                  </a:cubicBezTo>
                  <a:cubicBezTo>
                    <a:pt x="23" y="15"/>
                    <a:pt x="24" y="7"/>
                    <a:pt x="26" y="6"/>
                  </a:cubicBezTo>
                  <a:cubicBezTo>
                    <a:pt x="31" y="2"/>
                    <a:pt x="34" y="8"/>
                    <a:pt x="30" y="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989953" y="1403480"/>
              <a:ext cx="434159" cy="489284"/>
            </a:xfrm>
            <a:custGeom>
              <a:avLst/>
              <a:gdLst/>
              <a:ahLst/>
              <a:cxnLst>
                <a:cxn ang="0">
                  <a:pos x="0" y="296"/>
                </a:cxn>
                <a:cxn ang="0">
                  <a:pos x="51" y="317"/>
                </a:cxn>
                <a:cxn ang="0">
                  <a:pos x="66" y="323"/>
                </a:cxn>
                <a:cxn ang="0">
                  <a:pos x="86" y="320"/>
                </a:cxn>
                <a:cxn ang="0">
                  <a:pos x="104" y="311"/>
                </a:cxn>
                <a:cxn ang="0">
                  <a:pos x="120" y="318"/>
                </a:cxn>
                <a:cxn ang="0">
                  <a:pos x="155" y="345"/>
                </a:cxn>
                <a:cxn ang="0">
                  <a:pos x="194" y="339"/>
                </a:cxn>
                <a:cxn ang="0">
                  <a:pos x="236" y="351"/>
                </a:cxn>
                <a:cxn ang="0">
                  <a:pos x="263" y="342"/>
                </a:cxn>
                <a:cxn ang="0">
                  <a:pos x="255" y="321"/>
                </a:cxn>
                <a:cxn ang="0">
                  <a:pos x="266" y="308"/>
                </a:cxn>
                <a:cxn ang="0">
                  <a:pos x="281" y="299"/>
                </a:cxn>
                <a:cxn ang="0">
                  <a:pos x="297" y="314"/>
                </a:cxn>
                <a:cxn ang="0">
                  <a:pos x="299" y="290"/>
                </a:cxn>
                <a:cxn ang="0">
                  <a:pos x="323" y="281"/>
                </a:cxn>
                <a:cxn ang="0">
                  <a:pos x="344" y="270"/>
                </a:cxn>
                <a:cxn ang="0">
                  <a:pos x="323" y="234"/>
                </a:cxn>
                <a:cxn ang="0">
                  <a:pos x="335" y="224"/>
                </a:cxn>
                <a:cxn ang="0">
                  <a:pos x="327" y="206"/>
                </a:cxn>
                <a:cxn ang="0">
                  <a:pos x="318" y="195"/>
                </a:cxn>
                <a:cxn ang="0">
                  <a:pos x="303" y="155"/>
                </a:cxn>
                <a:cxn ang="0">
                  <a:pos x="273" y="153"/>
                </a:cxn>
                <a:cxn ang="0">
                  <a:pos x="264" y="141"/>
                </a:cxn>
                <a:cxn ang="0">
                  <a:pos x="258" y="120"/>
                </a:cxn>
                <a:cxn ang="0">
                  <a:pos x="251" y="111"/>
                </a:cxn>
                <a:cxn ang="0">
                  <a:pos x="234" y="77"/>
                </a:cxn>
                <a:cxn ang="0">
                  <a:pos x="216" y="68"/>
                </a:cxn>
                <a:cxn ang="0">
                  <a:pos x="216" y="24"/>
                </a:cxn>
                <a:cxn ang="0">
                  <a:pos x="189" y="6"/>
                </a:cxn>
                <a:cxn ang="0">
                  <a:pos x="164" y="59"/>
                </a:cxn>
                <a:cxn ang="0">
                  <a:pos x="119" y="62"/>
                </a:cxn>
                <a:cxn ang="0">
                  <a:pos x="98" y="78"/>
                </a:cxn>
                <a:cxn ang="0">
                  <a:pos x="89" y="92"/>
                </a:cxn>
                <a:cxn ang="0">
                  <a:pos x="84" y="141"/>
                </a:cxn>
                <a:cxn ang="0">
                  <a:pos x="66" y="195"/>
                </a:cxn>
                <a:cxn ang="0">
                  <a:pos x="44" y="225"/>
                </a:cxn>
                <a:cxn ang="0">
                  <a:pos x="33" y="237"/>
                </a:cxn>
                <a:cxn ang="0">
                  <a:pos x="20" y="246"/>
                </a:cxn>
                <a:cxn ang="0">
                  <a:pos x="12" y="261"/>
                </a:cxn>
                <a:cxn ang="0">
                  <a:pos x="0" y="296"/>
                </a:cxn>
              </a:cxnLst>
              <a:rect l="0" t="0" r="r" b="b"/>
              <a:pathLst>
                <a:path w="344" h="355">
                  <a:moveTo>
                    <a:pt x="0" y="296"/>
                  </a:moveTo>
                  <a:cubicBezTo>
                    <a:pt x="11" y="319"/>
                    <a:pt x="25" y="315"/>
                    <a:pt x="51" y="317"/>
                  </a:cubicBezTo>
                  <a:cubicBezTo>
                    <a:pt x="57" y="318"/>
                    <a:pt x="61" y="320"/>
                    <a:pt x="66" y="323"/>
                  </a:cubicBezTo>
                  <a:cubicBezTo>
                    <a:pt x="73" y="322"/>
                    <a:pt x="80" y="322"/>
                    <a:pt x="86" y="320"/>
                  </a:cubicBezTo>
                  <a:cubicBezTo>
                    <a:pt x="93" y="318"/>
                    <a:pt x="97" y="312"/>
                    <a:pt x="104" y="311"/>
                  </a:cubicBezTo>
                  <a:cubicBezTo>
                    <a:pt x="111" y="312"/>
                    <a:pt x="114" y="314"/>
                    <a:pt x="120" y="318"/>
                  </a:cubicBezTo>
                  <a:cubicBezTo>
                    <a:pt x="127" y="330"/>
                    <a:pt x="141" y="342"/>
                    <a:pt x="155" y="345"/>
                  </a:cubicBezTo>
                  <a:cubicBezTo>
                    <a:pt x="169" y="344"/>
                    <a:pt x="181" y="343"/>
                    <a:pt x="194" y="339"/>
                  </a:cubicBezTo>
                  <a:cubicBezTo>
                    <a:pt x="211" y="343"/>
                    <a:pt x="222" y="342"/>
                    <a:pt x="236" y="351"/>
                  </a:cubicBezTo>
                  <a:cubicBezTo>
                    <a:pt x="251" y="350"/>
                    <a:pt x="258" y="355"/>
                    <a:pt x="263" y="342"/>
                  </a:cubicBezTo>
                  <a:cubicBezTo>
                    <a:pt x="265" y="333"/>
                    <a:pt x="260" y="329"/>
                    <a:pt x="255" y="321"/>
                  </a:cubicBezTo>
                  <a:cubicBezTo>
                    <a:pt x="257" y="313"/>
                    <a:pt x="258" y="310"/>
                    <a:pt x="266" y="308"/>
                  </a:cubicBezTo>
                  <a:cubicBezTo>
                    <a:pt x="271" y="302"/>
                    <a:pt x="273" y="300"/>
                    <a:pt x="281" y="299"/>
                  </a:cubicBezTo>
                  <a:cubicBezTo>
                    <a:pt x="290" y="300"/>
                    <a:pt x="292" y="306"/>
                    <a:pt x="297" y="314"/>
                  </a:cubicBezTo>
                  <a:cubicBezTo>
                    <a:pt x="313" y="311"/>
                    <a:pt x="306" y="300"/>
                    <a:pt x="299" y="290"/>
                  </a:cubicBezTo>
                  <a:cubicBezTo>
                    <a:pt x="307" y="284"/>
                    <a:pt x="317" y="289"/>
                    <a:pt x="323" y="281"/>
                  </a:cubicBezTo>
                  <a:cubicBezTo>
                    <a:pt x="325" y="261"/>
                    <a:pt x="329" y="276"/>
                    <a:pt x="344" y="270"/>
                  </a:cubicBezTo>
                  <a:cubicBezTo>
                    <a:pt x="341" y="253"/>
                    <a:pt x="337" y="245"/>
                    <a:pt x="323" y="234"/>
                  </a:cubicBezTo>
                  <a:cubicBezTo>
                    <a:pt x="327" y="229"/>
                    <a:pt x="330" y="227"/>
                    <a:pt x="335" y="224"/>
                  </a:cubicBezTo>
                  <a:cubicBezTo>
                    <a:pt x="337" y="214"/>
                    <a:pt x="340" y="209"/>
                    <a:pt x="327" y="206"/>
                  </a:cubicBezTo>
                  <a:cubicBezTo>
                    <a:pt x="322" y="203"/>
                    <a:pt x="321" y="200"/>
                    <a:pt x="318" y="195"/>
                  </a:cubicBezTo>
                  <a:cubicBezTo>
                    <a:pt x="317" y="176"/>
                    <a:pt x="323" y="159"/>
                    <a:pt x="303" y="155"/>
                  </a:cubicBezTo>
                  <a:cubicBezTo>
                    <a:pt x="293" y="156"/>
                    <a:pt x="283" y="156"/>
                    <a:pt x="273" y="153"/>
                  </a:cubicBezTo>
                  <a:cubicBezTo>
                    <a:pt x="268" y="149"/>
                    <a:pt x="266" y="147"/>
                    <a:pt x="264" y="141"/>
                  </a:cubicBezTo>
                  <a:cubicBezTo>
                    <a:pt x="263" y="133"/>
                    <a:pt x="263" y="127"/>
                    <a:pt x="258" y="120"/>
                  </a:cubicBezTo>
                  <a:cubicBezTo>
                    <a:pt x="256" y="117"/>
                    <a:pt x="251" y="111"/>
                    <a:pt x="251" y="111"/>
                  </a:cubicBezTo>
                  <a:cubicBezTo>
                    <a:pt x="249" y="93"/>
                    <a:pt x="253" y="80"/>
                    <a:pt x="234" y="77"/>
                  </a:cubicBezTo>
                  <a:cubicBezTo>
                    <a:pt x="228" y="74"/>
                    <a:pt x="223" y="69"/>
                    <a:pt x="216" y="68"/>
                  </a:cubicBezTo>
                  <a:cubicBezTo>
                    <a:pt x="211" y="61"/>
                    <a:pt x="221" y="34"/>
                    <a:pt x="216" y="24"/>
                  </a:cubicBezTo>
                  <a:cubicBezTo>
                    <a:pt x="211" y="14"/>
                    <a:pt x="198" y="0"/>
                    <a:pt x="189" y="6"/>
                  </a:cubicBezTo>
                  <a:cubicBezTo>
                    <a:pt x="172" y="9"/>
                    <a:pt x="174" y="57"/>
                    <a:pt x="164" y="59"/>
                  </a:cubicBezTo>
                  <a:cubicBezTo>
                    <a:pt x="146" y="63"/>
                    <a:pt x="161" y="60"/>
                    <a:pt x="119" y="62"/>
                  </a:cubicBezTo>
                  <a:cubicBezTo>
                    <a:pt x="109" y="64"/>
                    <a:pt x="106" y="72"/>
                    <a:pt x="98" y="78"/>
                  </a:cubicBezTo>
                  <a:cubicBezTo>
                    <a:pt x="95" y="83"/>
                    <a:pt x="92" y="87"/>
                    <a:pt x="89" y="92"/>
                  </a:cubicBezTo>
                  <a:cubicBezTo>
                    <a:pt x="88" y="103"/>
                    <a:pt x="91" y="127"/>
                    <a:pt x="84" y="141"/>
                  </a:cubicBezTo>
                  <a:cubicBezTo>
                    <a:pt x="80" y="161"/>
                    <a:pt x="78" y="179"/>
                    <a:pt x="66" y="195"/>
                  </a:cubicBezTo>
                  <a:cubicBezTo>
                    <a:pt x="64" y="206"/>
                    <a:pt x="53" y="218"/>
                    <a:pt x="44" y="225"/>
                  </a:cubicBezTo>
                  <a:cubicBezTo>
                    <a:pt x="41" y="231"/>
                    <a:pt x="40" y="236"/>
                    <a:pt x="33" y="237"/>
                  </a:cubicBezTo>
                  <a:cubicBezTo>
                    <a:pt x="28" y="243"/>
                    <a:pt x="26" y="242"/>
                    <a:pt x="20" y="246"/>
                  </a:cubicBezTo>
                  <a:cubicBezTo>
                    <a:pt x="17" y="251"/>
                    <a:pt x="12" y="261"/>
                    <a:pt x="12" y="261"/>
                  </a:cubicBezTo>
                  <a:cubicBezTo>
                    <a:pt x="12" y="269"/>
                    <a:pt x="18" y="300"/>
                    <a:pt x="0" y="29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1237322" y="1286328"/>
              <a:ext cx="483380" cy="507201"/>
            </a:xfrm>
            <a:custGeom>
              <a:avLst/>
              <a:gdLst/>
              <a:ahLst/>
              <a:cxnLst>
                <a:cxn ang="0">
                  <a:pos x="124" y="303"/>
                </a:cxn>
                <a:cxn ang="0">
                  <a:pos x="148" y="304"/>
                </a:cxn>
                <a:cxn ang="0">
                  <a:pos x="149" y="309"/>
                </a:cxn>
                <a:cxn ang="0">
                  <a:pos x="163" y="319"/>
                </a:cxn>
                <a:cxn ang="0">
                  <a:pos x="184" y="324"/>
                </a:cxn>
                <a:cxn ang="0">
                  <a:pos x="212" y="357"/>
                </a:cxn>
                <a:cxn ang="0">
                  <a:pos x="226" y="364"/>
                </a:cxn>
                <a:cxn ang="0">
                  <a:pos x="244" y="360"/>
                </a:cxn>
                <a:cxn ang="0">
                  <a:pos x="248" y="346"/>
                </a:cxn>
                <a:cxn ang="0">
                  <a:pos x="239" y="322"/>
                </a:cxn>
                <a:cxn ang="0">
                  <a:pos x="250" y="309"/>
                </a:cxn>
                <a:cxn ang="0">
                  <a:pos x="259" y="298"/>
                </a:cxn>
                <a:cxn ang="0">
                  <a:pos x="277" y="270"/>
                </a:cxn>
                <a:cxn ang="0">
                  <a:pos x="310" y="255"/>
                </a:cxn>
                <a:cxn ang="0">
                  <a:pos x="337" y="262"/>
                </a:cxn>
                <a:cxn ang="0">
                  <a:pos x="352" y="268"/>
                </a:cxn>
                <a:cxn ang="0">
                  <a:pos x="376" y="274"/>
                </a:cxn>
                <a:cxn ang="0">
                  <a:pos x="376" y="252"/>
                </a:cxn>
                <a:cxn ang="0">
                  <a:pos x="362" y="244"/>
                </a:cxn>
                <a:cxn ang="0">
                  <a:pos x="356" y="208"/>
                </a:cxn>
                <a:cxn ang="0">
                  <a:pos x="344" y="148"/>
                </a:cxn>
                <a:cxn ang="0">
                  <a:pos x="338" y="129"/>
                </a:cxn>
                <a:cxn ang="0">
                  <a:pos x="296" y="66"/>
                </a:cxn>
                <a:cxn ang="0">
                  <a:pos x="259" y="39"/>
                </a:cxn>
                <a:cxn ang="0">
                  <a:pos x="218" y="24"/>
                </a:cxn>
                <a:cxn ang="0">
                  <a:pos x="187" y="9"/>
                </a:cxn>
                <a:cxn ang="0">
                  <a:pos x="140" y="0"/>
                </a:cxn>
                <a:cxn ang="0">
                  <a:pos x="58" y="7"/>
                </a:cxn>
                <a:cxn ang="0">
                  <a:pos x="43" y="15"/>
                </a:cxn>
                <a:cxn ang="0">
                  <a:pos x="31" y="27"/>
                </a:cxn>
                <a:cxn ang="0">
                  <a:pos x="23" y="42"/>
                </a:cxn>
                <a:cxn ang="0">
                  <a:pos x="17" y="100"/>
                </a:cxn>
                <a:cxn ang="0">
                  <a:pos x="8" y="118"/>
                </a:cxn>
                <a:cxn ang="0">
                  <a:pos x="40" y="247"/>
                </a:cxn>
                <a:cxn ang="0">
                  <a:pos x="103" y="292"/>
                </a:cxn>
                <a:cxn ang="0">
                  <a:pos x="121" y="297"/>
                </a:cxn>
                <a:cxn ang="0">
                  <a:pos x="124" y="303"/>
                </a:cxn>
              </a:cxnLst>
              <a:rect l="0" t="0" r="r" b="b"/>
              <a:pathLst>
                <a:path w="383" h="368">
                  <a:moveTo>
                    <a:pt x="124" y="303"/>
                  </a:moveTo>
                  <a:cubicBezTo>
                    <a:pt x="132" y="303"/>
                    <a:pt x="140" y="302"/>
                    <a:pt x="148" y="304"/>
                  </a:cubicBezTo>
                  <a:cubicBezTo>
                    <a:pt x="150" y="304"/>
                    <a:pt x="148" y="307"/>
                    <a:pt x="149" y="309"/>
                  </a:cubicBezTo>
                  <a:cubicBezTo>
                    <a:pt x="152" y="315"/>
                    <a:pt x="157" y="318"/>
                    <a:pt x="163" y="319"/>
                  </a:cubicBezTo>
                  <a:cubicBezTo>
                    <a:pt x="172" y="318"/>
                    <a:pt x="180" y="315"/>
                    <a:pt x="184" y="324"/>
                  </a:cubicBezTo>
                  <a:cubicBezTo>
                    <a:pt x="179" y="355"/>
                    <a:pt x="182" y="353"/>
                    <a:pt x="212" y="357"/>
                  </a:cubicBezTo>
                  <a:cubicBezTo>
                    <a:pt x="217" y="360"/>
                    <a:pt x="220" y="363"/>
                    <a:pt x="226" y="364"/>
                  </a:cubicBezTo>
                  <a:cubicBezTo>
                    <a:pt x="233" y="368"/>
                    <a:pt x="239" y="366"/>
                    <a:pt x="244" y="360"/>
                  </a:cubicBezTo>
                  <a:cubicBezTo>
                    <a:pt x="245" y="355"/>
                    <a:pt x="247" y="351"/>
                    <a:pt x="248" y="346"/>
                  </a:cubicBezTo>
                  <a:cubicBezTo>
                    <a:pt x="247" y="331"/>
                    <a:pt x="248" y="331"/>
                    <a:pt x="239" y="322"/>
                  </a:cubicBezTo>
                  <a:cubicBezTo>
                    <a:pt x="237" y="313"/>
                    <a:pt x="241" y="311"/>
                    <a:pt x="250" y="309"/>
                  </a:cubicBezTo>
                  <a:cubicBezTo>
                    <a:pt x="255" y="306"/>
                    <a:pt x="257" y="304"/>
                    <a:pt x="259" y="298"/>
                  </a:cubicBezTo>
                  <a:cubicBezTo>
                    <a:pt x="260" y="275"/>
                    <a:pt x="256" y="272"/>
                    <a:pt x="277" y="270"/>
                  </a:cubicBezTo>
                  <a:cubicBezTo>
                    <a:pt x="290" y="264"/>
                    <a:pt x="295" y="256"/>
                    <a:pt x="310" y="255"/>
                  </a:cubicBezTo>
                  <a:cubicBezTo>
                    <a:pt x="321" y="256"/>
                    <a:pt x="327" y="260"/>
                    <a:pt x="337" y="262"/>
                  </a:cubicBezTo>
                  <a:cubicBezTo>
                    <a:pt x="342" y="266"/>
                    <a:pt x="346" y="267"/>
                    <a:pt x="352" y="268"/>
                  </a:cubicBezTo>
                  <a:cubicBezTo>
                    <a:pt x="359" y="272"/>
                    <a:pt x="368" y="273"/>
                    <a:pt x="376" y="274"/>
                  </a:cubicBezTo>
                  <a:cubicBezTo>
                    <a:pt x="383" y="269"/>
                    <a:pt x="383" y="258"/>
                    <a:pt x="376" y="252"/>
                  </a:cubicBezTo>
                  <a:cubicBezTo>
                    <a:pt x="372" y="249"/>
                    <a:pt x="366" y="247"/>
                    <a:pt x="362" y="244"/>
                  </a:cubicBezTo>
                  <a:cubicBezTo>
                    <a:pt x="355" y="234"/>
                    <a:pt x="359" y="220"/>
                    <a:pt x="356" y="208"/>
                  </a:cubicBezTo>
                  <a:cubicBezTo>
                    <a:pt x="355" y="166"/>
                    <a:pt x="359" y="172"/>
                    <a:pt x="344" y="148"/>
                  </a:cubicBezTo>
                  <a:cubicBezTo>
                    <a:pt x="343" y="142"/>
                    <a:pt x="341" y="135"/>
                    <a:pt x="338" y="129"/>
                  </a:cubicBezTo>
                  <a:cubicBezTo>
                    <a:pt x="332" y="101"/>
                    <a:pt x="330" y="73"/>
                    <a:pt x="296" y="66"/>
                  </a:cubicBezTo>
                  <a:cubicBezTo>
                    <a:pt x="289" y="58"/>
                    <a:pt x="269" y="41"/>
                    <a:pt x="259" y="39"/>
                  </a:cubicBezTo>
                  <a:cubicBezTo>
                    <a:pt x="246" y="33"/>
                    <a:pt x="232" y="26"/>
                    <a:pt x="218" y="24"/>
                  </a:cubicBezTo>
                  <a:cubicBezTo>
                    <a:pt x="209" y="17"/>
                    <a:pt x="198" y="11"/>
                    <a:pt x="187" y="9"/>
                  </a:cubicBezTo>
                  <a:cubicBezTo>
                    <a:pt x="172" y="3"/>
                    <a:pt x="156" y="1"/>
                    <a:pt x="140" y="0"/>
                  </a:cubicBezTo>
                  <a:cubicBezTo>
                    <a:pt x="73" y="1"/>
                    <a:pt x="94" y="2"/>
                    <a:pt x="58" y="7"/>
                  </a:cubicBezTo>
                  <a:cubicBezTo>
                    <a:pt x="53" y="10"/>
                    <a:pt x="43" y="15"/>
                    <a:pt x="43" y="15"/>
                  </a:cubicBezTo>
                  <a:cubicBezTo>
                    <a:pt x="39" y="20"/>
                    <a:pt x="36" y="23"/>
                    <a:pt x="31" y="27"/>
                  </a:cubicBezTo>
                  <a:cubicBezTo>
                    <a:pt x="28" y="32"/>
                    <a:pt x="26" y="37"/>
                    <a:pt x="23" y="42"/>
                  </a:cubicBezTo>
                  <a:cubicBezTo>
                    <a:pt x="20" y="61"/>
                    <a:pt x="25" y="84"/>
                    <a:pt x="17" y="100"/>
                  </a:cubicBezTo>
                  <a:cubicBezTo>
                    <a:pt x="16" y="107"/>
                    <a:pt x="12" y="112"/>
                    <a:pt x="8" y="118"/>
                  </a:cubicBezTo>
                  <a:cubicBezTo>
                    <a:pt x="0" y="158"/>
                    <a:pt x="4" y="219"/>
                    <a:pt x="40" y="247"/>
                  </a:cubicBezTo>
                  <a:cubicBezTo>
                    <a:pt x="48" y="262"/>
                    <a:pt x="85" y="289"/>
                    <a:pt x="103" y="292"/>
                  </a:cubicBezTo>
                  <a:cubicBezTo>
                    <a:pt x="109" y="295"/>
                    <a:pt x="115" y="296"/>
                    <a:pt x="121" y="297"/>
                  </a:cubicBezTo>
                  <a:cubicBezTo>
                    <a:pt x="122" y="298"/>
                    <a:pt x="132" y="306"/>
                    <a:pt x="124" y="30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1069464" y="1688781"/>
              <a:ext cx="456876" cy="545793"/>
            </a:xfrm>
            <a:custGeom>
              <a:avLst/>
              <a:gdLst/>
              <a:ahLst/>
              <a:cxnLst>
                <a:cxn ang="0">
                  <a:pos x="5" y="108"/>
                </a:cxn>
                <a:cxn ang="0">
                  <a:pos x="11" y="144"/>
                </a:cxn>
                <a:cxn ang="0">
                  <a:pos x="23" y="161"/>
                </a:cxn>
                <a:cxn ang="0">
                  <a:pos x="29" y="177"/>
                </a:cxn>
                <a:cxn ang="0">
                  <a:pos x="47" y="195"/>
                </a:cxn>
                <a:cxn ang="0">
                  <a:pos x="77" y="201"/>
                </a:cxn>
                <a:cxn ang="0">
                  <a:pos x="89" y="210"/>
                </a:cxn>
                <a:cxn ang="0">
                  <a:pos x="105" y="228"/>
                </a:cxn>
                <a:cxn ang="0">
                  <a:pos x="110" y="243"/>
                </a:cxn>
                <a:cxn ang="0">
                  <a:pos x="122" y="281"/>
                </a:cxn>
                <a:cxn ang="0">
                  <a:pos x="140" y="306"/>
                </a:cxn>
                <a:cxn ang="0">
                  <a:pos x="168" y="320"/>
                </a:cxn>
                <a:cxn ang="0">
                  <a:pos x="162" y="351"/>
                </a:cxn>
                <a:cxn ang="0">
                  <a:pos x="179" y="384"/>
                </a:cxn>
                <a:cxn ang="0">
                  <a:pos x="191" y="374"/>
                </a:cxn>
                <a:cxn ang="0">
                  <a:pos x="204" y="345"/>
                </a:cxn>
                <a:cxn ang="0">
                  <a:pos x="222" y="365"/>
                </a:cxn>
                <a:cxn ang="0">
                  <a:pos x="239" y="353"/>
                </a:cxn>
                <a:cxn ang="0">
                  <a:pos x="263" y="336"/>
                </a:cxn>
                <a:cxn ang="0">
                  <a:pos x="276" y="347"/>
                </a:cxn>
                <a:cxn ang="0">
                  <a:pos x="264" y="384"/>
                </a:cxn>
                <a:cxn ang="0">
                  <a:pos x="275" y="396"/>
                </a:cxn>
                <a:cxn ang="0">
                  <a:pos x="288" y="386"/>
                </a:cxn>
                <a:cxn ang="0">
                  <a:pos x="324" y="393"/>
                </a:cxn>
                <a:cxn ang="0">
                  <a:pos x="341" y="384"/>
                </a:cxn>
                <a:cxn ang="0">
                  <a:pos x="339" y="368"/>
                </a:cxn>
                <a:cxn ang="0">
                  <a:pos x="351" y="357"/>
                </a:cxn>
                <a:cxn ang="0">
                  <a:pos x="341" y="329"/>
                </a:cxn>
                <a:cxn ang="0">
                  <a:pos x="330" y="312"/>
                </a:cxn>
                <a:cxn ang="0">
                  <a:pos x="309" y="312"/>
                </a:cxn>
                <a:cxn ang="0">
                  <a:pos x="266" y="303"/>
                </a:cxn>
                <a:cxn ang="0">
                  <a:pos x="275" y="290"/>
                </a:cxn>
                <a:cxn ang="0">
                  <a:pos x="290" y="263"/>
                </a:cxn>
                <a:cxn ang="0">
                  <a:pos x="302" y="236"/>
                </a:cxn>
                <a:cxn ang="0">
                  <a:pos x="300" y="173"/>
                </a:cxn>
                <a:cxn ang="0">
                  <a:pos x="326" y="116"/>
                </a:cxn>
                <a:cxn ang="0">
                  <a:pos x="348" y="92"/>
                </a:cxn>
                <a:cxn ang="0">
                  <a:pos x="357" y="83"/>
                </a:cxn>
                <a:cxn ang="0">
                  <a:pos x="348" y="53"/>
                </a:cxn>
                <a:cxn ang="0">
                  <a:pos x="315" y="26"/>
                </a:cxn>
                <a:cxn ang="0">
                  <a:pos x="279" y="0"/>
                </a:cxn>
                <a:cxn ang="0">
                  <a:pos x="258" y="2"/>
                </a:cxn>
                <a:cxn ang="0">
                  <a:pos x="228" y="29"/>
                </a:cxn>
                <a:cxn ang="0">
                  <a:pos x="192" y="51"/>
                </a:cxn>
                <a:cxn ang="0">
                  <a:pos x="147" y="75"/>
                </a:cxn>
                <a:cxn ang="0">
                  <a:pos x="95" y="77"/>
                </a:cxn>
                <a:cxn ang="0">
                  <a:pos x="71" y="71"/>
                </a:cxn>
                <a:cxn ang="0">
                  <a:pos x="35" y="69"/>
                </a:cxn>
                <a:cxn ang="0">
                  <a:pos x="3" y="104"/>
                </a:cxn>
                <a:cxn ang="0">
                  <a:pos x="5" y="108"/>
                </a:cxn>
              </a:cxnLst>
              <a:rect l="0" t="0" r="r" b="b"/>
              <a:pathLst>
                <a:path w="362" h="396">
                  <a:moveTo>
                    <a:pt x="5" y="108"/>
                  </a:moveTo>
                  <a:cubicBezTo>
                    <a:pt x="6" y="120"/>
                    <a:pt x="5" y="133"/>
                    <a:pt x="11" y="144"/>
                  </a:cubicBezTo>
                  <a:cubicBezTo>
                    <a:pt x="12" y="151"/>
                    <a:pt x="17" y="157"/>
                    <a:pt x="23" y="161"/>
                  </a:cubicBezTo>
                  <a:cubicBezTo>
                    <a:pt x="26" y="166"/>
                    <a:pt x="26" y="172"/>
                    <a:pt x="29" y="177"/>
                  </a:cubicBezTo>
                  <a:cubicBezTo>
                    <a:pt x="31" y="186"/>
                    <a:pt x="38" y="193"/>
                    <a:pt x="47" y="195"/>
                  </a:cubicBezTo>
                  <a:cubicBezTo>
                    <a:pt x="56" y="200"/>
                    <a:pt x="67" y="200"/>
                    <a:pt x="77" y="201"/>
                  </a:cubicBezTo>
                  <a:cubicBezTo>
                    <a:pt x="82" y="204"/>
                    <a:pt x="86" y="205"/>
                    <a:pt x="89" y="210"/>
                  </a:cubicBezTo>
                  <a:cubicBezTo>
                    <a:pt x="91" y="220"/>
                    <a:pt x="97" y="222"/>
                    <a:pt x="105" y="228"/>
                  </a:cubicBezTo>
                  <a:cubicBezTo>
                    <a:pt x="107" y="233"/>
                    <a:pt x="108" y="238"/>
                    <a:pt x="110" y="243"/>
                  </a:cubicBezTo>
                  <a:cubicBezTo>
                    <a:pt x="111" y="258"/>
                    <a:pt x="106" y="275"/>
                    <a:pt x="122" y="281"/>
                  </a:cubicBezTo>
                  <a:cubicBezTo>
                    <a:pt x="130" y="289"/>
                    <a:pt x="133" y="297"/>
                    <a:pt x="140" y="306"/>
                  </a:cubicBezTo>
                  <a:cubicBezTo>
                    <a:pt x="143" y="319"/>
                    <a:pt x="157" y="318"/>
                    <a:pt x="168" y="320"/>
                  </a:cubicBezTo>
                  <a:cubicBezTo>
                    <a:pt x="171" y="332"/>
                    <a:pt x="169" y="341"/>
                    <a:pt x="162" y="351"/>
                  </a:cubicBezTo>
                  <a:cubicBezTo>
                    <a:pt x="159" y="368"/>
                    <a:pt x="160" y="380"/>
                    <a:pt x="179" y="384"/>
                  </a:cubicBezTo>
                  <a:cubicBezTo>
                    <a:pt x="191" y="383"/>
                    <a:pt x="187" y="383"/>
                    <a:pt x="191" y="374"/>
                  </a:cubicBezTo>
                  <a:cubicBezTo>
                    <a:pt x="193" y="363"/>
                    <a:pt x="195" y="352"/>
                    <a:pt x="204" y="345"/>
                  </a:cubicBezTo>
                  <a:cubicBezTo>
                    <a:pt x="214" y="349"/>
                    <a:pt x="213" y="360"/>
                    <a:pt x="222" y="365"/>
                  </a:cubicBezTo>
                  <a:cubicBezTo>
                    <a:pt x="229" y="362"/>
                    <a:pt x="233" y="357"/>
                    <a:pt x="239" y="353"/>
                  </a:cubicBezTo>
                  <a:cubicBezTo>
                    <a:pt x="245" y="345"/>
                    <a:pt x="255" y="341"/>
                    <a:pt x="263" y="336"/>
                  </a:cubicBezTo>
                  <a:cubicBezTo>
                    <a:pt x="272" y="338"/>
                    <a:pt x="274" y="338"/>
                    <a:pt x="276" y="347"/>
                  </a:cubicBezTo>
                  <a:cubicBezTo>
                    <a:pt x="275" y="365"/>
                    <a:pt x="274" y="371"/>
                    <a:pt x="264" y="384"/>
                  </a:cubicBezTo>
                  <a:cubicBezTo>
                    <a:pt x="266" y="393"/>
                    <a:pt x="266" y="394"/>
                    <a:pt x="275" y="396"/>
                  </a:cubicBezTo>
                  <a:cubicBezTo>
                    <a:pt x="279" y="392"/>
                    <a:pt x="283" y="389"/>
                    <a:pt x="288" y="386"/>
                  </a:cubicBezTo>
                  <a:cubicBezTo>
                    <a:pt x="300" y="387"/>
                    <a:pt x="312" y="392"/>
                    <a:pt x="324" y="393"/>
                  </a:cubicBezTo>
                  <a:cubicBezTo>
                    <a:pt x="334" y="392"/>
                    <a:pt x="337" y="393"/>
                    <a:pt x="341" y="384"/>
                  </a:cubicBezTo>
                  <a:cubicBezTo>
                    <a:pt x="342" y="378"/>
                    <a:pt x="342" y="374"/>
                    <a:pt x="339" y="368"/>
                  </a:cubicBezTo>
                  <a:cubicBezTo>
                    <a:pt x="342" y="362"/>
                    <a:pt x="346" y="361"/>
                    <a:pt x="351" y="357"/>
                  </a:cubicBezTo>
                  <a:cubicBezTo>
                    <a:pt x="356" y="347"/>
                    <a:pt x="348" y="336"/>
                    <a:pt x="341" y="329"/>
                  </a:cubicBezTo>
                  <a:cubicBezTo>
                    <a:pt x="338" y="321"/>
                    <a:pt x="339" y="316"/>
                    <a:pt x="330" y="312"/>
                  </a:cubicBezTo>
                  <a:cubicBezTo>
                    <a:pt x="321" y="314"/>
                    <a:pt x="317" y="316"/>
                    <a:pt x="309" y="312"/>
                  </a:cubicBezTo>
                  <a:cubicBezTo>
                    <a:pt x="300" y="300"/>
                    <a:pt x="278" y="304"/>
                    <a:pt x="266" y="303"/>
                  </a:cubicBezTo>
                  <a:cubicBezTo>
                    <a:pt x="259" y="294"/>
                    <a:pt x="267" y="291"/>
                    <a:pt x="275" y="290"/>
                  </a:cubicBezTo>
                  <a:cubicBezTo>
                    <a:pt x="278" y="276"/>
                    <a:pt x="275" y="266"/>
                    <a:pt x="290" y="263"/>
                  </a:cubicBezTo>
                  <a:cubicBezTo>
                    <a:pt x="303" y="257"/>
                    <a:pt x="300" y="251"/>
                    <a:pt x="302" y="236"/>
                  </a:cubicBezTo>
                  <a:cubicBezTo>
                    <a:pt x="303" y="215"/>
                    <a:pt x="303" y="194"/>
                    <a:pt x="300" y="173"/>
                  </a:cubicBezTo>
                  <a:cubicBezTo>
                    <a:pt x="302" y="148"/>
                    <a:pt x="307" y="131"/>
                    <a:pt x="326" y="116"/>
                  </a:cubicBezTo>
                  <a:cubicBezTo>
                    <a:pt x="328" y="106"/>
                    <a:pt x="340" y="98"/>
                    <a:pt x="348" y="92"/>
                  </a:cubicBezTo>
                  <a:cubicBezTo>
                    <a:pt x="351" y="89"/>
                    <a:pt x="357" y="83"/>
                    <a:pt x="357" y="83"/>
                  </a:cubicBezTo>
                  <a:cubicBezTo>
                    <a:pt x="362" y="70"/>
                    <a:pt x="358" y="61"/>
                    <a:pt x="348" y="53"/>
                  </a:cubicBezTo>
                  <a:cubicBezTo>
                    <a:pt x="341" y="42"/>
                    <a:pt x="328" y="29"/>
                    <a:pt x="315" y="26"/>
                  </a:cubicBezTo>
                  <a:cubicBezTo>
                    <a:pt x="303" y="17"/>
                    <a:pt x="293" y="7"/>
                    <a:pt x="279" y="0"/>
                  </a:cubicBezTo>
                  <a:cubicBezTo>
                    <a:pt x="272" y="1"/>
                    <a:pt x="265" y="1"/>
                    <a:pt x="258" y="2"/>
                  </a:cubicBezTo>
                  <a:cubicBezTo>
                    <a:pt x="245" y="4"/>
                    <a:pt x="239" y="22"/>
                    <a:pt x="228" y="29"/>
                  </a:cubicBezTo>
                  <a:cubicBezTo>
                    <a:pt x="222" y="39"/>
                    <a:pt x="204" y="49"/>
                    <a:pt x="192" y="51"/>
                  </a:cubicBezTo>
                  <a:cubicBezTo>
                    <a:pt x="178" y="61"/>
                    <a:pt x="165" y="72"/>
                    <a:pt x="147" y="75"/>
                  </a:cubicBezTo>
                  <a:cubicBezTo>
                    <a:pt x="133" y="82"/>
                    <a:pt x="105" y="77"/>
                    <a:pt x="95" y="77"/>
                  </a:cubicBezTo>
                  <a:cubicBezTo>
                    <a:pt x="87" y="74"/>
                    <a:pt x="79" y="72"/>
                    <a:pt x="71" y="71"/>
                  </a:cubicBezTo>
                  <a:cubicBezTo>
                    <a:pt x="59" y="66"/>
                    <a:pt x="49" y="68"/>
                    <a:pt x="35" y="69"/>
                  </a:cubicBezTo>
                  <a:cubicBezTo>
                    <a:pt x="21" y="74"/>
                    <a:pt x="8" y="90"/>
                    <a:pt x="3" y="104"/>
                  </a:cubicBezTo>
                  <a:cubicBezTo>
                    <a:pt x="2" y="111"/>
                    <a:pt x="0" y="111"/>
                    <a:pt x="5" y="10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849861" y="610978"/>
              <a:ext cx="1075300" cy="853146"/>
            </a:xfrm>
            <a:custGeom>
              <a:avLst/>
              <a:gdLst/>
              <a:ahLst/>
              <a:cxnLst>
                <a:cxn ang="0">
                  <a:pos x="267" y="581"/>
                </a:cxn>
                <a:cxn ang="0">
                  <a:pos x="221" y="533"/>
                </a:cxn>
                <a:cxn ang="0">
                  <a:pos x="155" y="529"/>
                </a:cxn>
                <a:cxn ang="0">
                  <a:pos x="117" y="506"/>
                </a:cxn>
                <a:cxn ang="0">
                  <a:pos x="108" y="461"/>
                </a:cxn>
                <a:cxn ang="0">
                  <a:pos x="105" y="371"/>
                </a:cxn>
                <a:cxn ang="0">
                  <a:pos x="99" y="319"/>
                </a:cxn>
                <a:cxn ang="0">
                  <a:pos x="123" y="302"/>
                </a:cxn>
                <a:cxn ang="0">
                  <a:pos x="159" y="281"/>
                </a:cxn>
                <a:cxn ang="0">
                  <a:pos x="153" y="233"/>
                </a:cxn>
                <a:cxn ang="0">
                  <a:pos x="128" y="185"/>
                </a:cxn>
                <a:cxn ang="0">
                  <a:pos x="71" y="154"/>
                </a:cxn>
                <a:cxn ang="0">
                  <a:pos x="6" y="137"/>
                </a:cxn>
                <a:cxn ang="0">
                  <a:pos x="17" y="95"/>
                </a:cxn>
                <a:cxn ang="0">
                  <a:pos x="56" y="74"/>
                </a:cxn>
                <a:cxn ang="0">
                  <a:pos x="159" y="40"/>
                </a:cxn>
                <a:cxn ang="0">
                  <a:pos x="222" y="17"/>
                </a:cxn>
                <a:cxn ang="0">
                  <a:pos x="258" y="10"/>
                </a:cxn>
                <a:cxn ang="0">
                  <a:pos x="297" y="17"/>
                </a:cxn>
                <a:cxn ang="0">
                  <a:pos x="342" y="44"/>
                </a:cxn>
                <a:cxn ang="0">
                  <a:pos x="443" y="112"/>
                </a:cxn>
                <a:cxn ang="0">
                  <a:pos x="464" y="161"/>
                </a:cxn>
                <a:cxn ang="0">
                  <a:pos x="531" y="224"/>
                </a:cxn>
                <a:cxn ang="0">
                  <a:pos x="597" y="203"/>
                </a:cxn>
                <a:cxn ang="0">
                  <a:pos x="732" y="164"/>
                </a:cxn>
                <a:cxn ang="0">
                  <a:pos x="791" y="184"/>
                </a:cxn>
                <a:cxn ang="0">
                  <a:pos x="840" y="209"/>
                </a:cxn>
                <a:cxn ang="0">
                  <a:pos x="849" y="235"/>
                </a:cxn>
                <a:cxn ang="0">
                  <a:pos x="819" y="308"/>
                </a:cxn>
                <a:cxn ang="0">
                  <a:pos x="770" y="343"/>
                </a:cxn>
                <a:cxn ang="0">
                  <a:pos x="711" y="410"/>
                </a:cxn>
                <a:cxn ang="0">
                  <a:pos x="704" y="445"/>
                </a:cxn>
                <a:cxn ang="0">
                  <a:pos x="707" y="505"/>
                </a:cxn>
                <a:cxn ang="0">
                  <a:pos x="735" y="542"/>
                </a:cxn>
                <a:cxn ang="0">
                  <a:pos x="720" y="596"/>
                </a:cxn>
                <a:cxn ang="0">
                  <a:pos x="659" y="581"/>
                </a:cxn>
                <a:cxn ang="0">
                  <a:pos x="627" y="593"/>
                </a:cxn>
                <a:cxn ang="0">
                  <a:pos x="588" y="578"/>
                </a:cxn>
                <a:cxn ang="0">
                  <a:pos x="555" y="542"/>
                </a:cxn>
                <a:cxn ang="0">
                  <a:pos x="516" y="551"/>
                </a:cxn>
                <a:cxn ang="0">
                  <a:pos x="450" y="503"/>
                </a:cxn>
                <a:cxn ang="0">
                  <a:pos x="378" y="524"/>
                </a:cxn>
                <a:cxn ang="0">
                  <a:pos x="348" y="551"/>
                </a:cxn>
                <a:cxn ang="0">
                  <a:pos x="350" y="601"/>
                </a:cxn>
                <a:cxn ang="0">
                  <a:pos x="306" y="602"/>
                </a:cxn>
              </a:cxnLst>
              <a:rect l="0" t="0" r="r" b="b"/>
              <a:pathLst>
                <a:path w="852" h="619">
                  <a:moveTo>
                    <a:pt x="288" y="605"/>
                  </a:moveTo>
                  <a:cubicBezTo>
                    <a:pt x="277" y="589"/>
                    <a:pt x="285" y="587"/>
                    <a:pt x="267" y="581"/>
                  </a:cubicBezTo>
                  <a:cubicBezTo>
                    <a:pt x="251" y="583"/>
                    <a:pt x="220" y="597"/>
                    <a:pt x="213" y="577"/>
                  </a:cubicBezTo>
                  <a:cubicBezTo>
                    <a:pt x="218" y="563"/>
                    <a:pt x="241" y="540"/>
                    <a:pt x="221" y="533"/>
                  </a:cubicBezTo>
                  <a:cubicBezTo>
                    <a:pt x="200" y="547"/>
                    <a:pt x="199" y="547"/>
                    <a:pt x="183" y="542"/>
                  </a:cubicBezTo>
                  <a:cubicBezTo>
                    <a:pt x="175" y="529"/>
                    <a:pt x="169" y="534"/>
                    <a:pt x="155" y="529"/>
                  </a:cubicBezTo>
                  <a:cubicBezTo>
                    <a:pt x="152" y="526"/>
                    <a:pt x="147" y="506"/>
                    <a:pt x="143" y="505"/>
                  </a:cubicBezTo>
                  <a:cubicBezTo>
                    <a:pt x="135" y="502"/>
                    <a:pt x="122" y="512"/>
                    <a:pt x="117" y="506"/>
                  </a:cubicBezTo>
                  <a:cubicBezTo>
                    <a:pt x="111" y="499"/>
                    <a:pt x="109" y="496"/>
                    <a:pt x="107" y="487"/>
                  </a:cubicBezTo>
                  <a:cubicBezTo>
                    <a:pt x="106" y="481"/>
                    <a:pt x="108" y="461"/>
                    <a:pt x="108" y="461"/>
                  </a:cubicBezTo>
                  <a:cubicBezTo>
                    <a:pt x="107" y="437"/>
                    <a:pt x="107" y="413"/>
                    <a:pt x="105" y="389"/>
                  </a:cubicBezTo>
                  <a:cubicBezTo>
                    <a:pt x="104" y="383"/>
                    <a:pt x="105" y="371"/>
                    <a:pt x="105" y="371"/>
                  </a:cubicBezTo>
                  <a:cubicBezTo>
                    <a:pt x="104" y="363"/>
                    <a:pt x="90" y="356"/>
                    <a:pt x="89" y="347"/>
                  </a:cubicBezTo>
                  <a:cubicBezTo>
                    <a:pt x="88" y="338"/>
                    <a:pt x="94" y="324"/>
                    <a:pt x="99" y="319"/>
                  </a:cubicBezTo>
                  <a:cubicBezTo>
                    <a:pt x="109" y="318"/>
                    <a:pt x="111" y="321"/>
                    <a:pt x="120" y="316"/>
                  </a:cubicBezTo>
                  <a:cubicBezTo>
                    <a:pt x="125" y="313"/>
                    <a:pt x="119" y="307"/>
                    <a:pt x="123" y="302"/>
                  </a:cubicBezTo>
                  <a:cubicBezTo>
                    <a:pt x="127" y="296"/>
                    <a:pt x="131" y="290"/>
                    <a:pt x="135" y="284"/>
                  </a:cubicBezTo>
                  <a:cubicBezTo>
                    <a:pt x="139" y="277"/>
                    <a:pt x="151" y="282"/>
                    <a:pt x="159" y="281"/>
                  </a:cubicBezTo>
                  <a:cubicBezTo>
                    <a:pt x="167" y="269"/>
                    <a:pt x="175" y="259"/>
                    <a:pt x="180" y="245"/>
                  </a:cubicBezTo>
                  <a:cubicBezTo>
                    <a:pt x="169" y="229"/>
                    <a:pt x="179" y="239"/>
                    <a:pt x="153" y="233"/>
                  </a:cubicBezTo>
                  <a:cubicBezTo>
                    <a:pt x="147" y="232"/>
                    <a:pt x="135" y="227"/>
                    <a:pt x="135" y="227"/>
                  </a:cubicBezTo>
                  <a:cubicBezTo>
                    <a:pt x="131" y="220"/>
                    <a:pt x="133" y="187"/>
                    <a:pt x="128" y="185"/>
                  </a:cubicBezTo>
                  <a:cubicBezTo>
                    <a:pt x="117" y="180"/>
                    <a:pt x="105" y="189"/>
                    <a:pt x="93" y="188"/>
                  </a:cubicBezTo>
                  <a:cubicBezTo>
                    <a:pt x="84" y="182"/>
                    <a:pt x="82" y="161"/>
                    <a:pt x="71" y="154"/>
                  </a:cubicBezTo>
                  <a:cubicBezTo>
                    <a:pt x="60" y="147"/>
                    <a:pt x="35" y="149"/>
                    <a:pt x="24" y="146"/>
                  </a:cubicBezTo>
                  <a:cubicBezTo>
                    <a:pt x="19" y="144"/>
                    <a:pt x="9" y="142"/>
                    <a:pt x="6" y="137"/>
                  </a:cubicBezTo>
                  <a:cubicBezTo>
                    <a:pt x="3" y="132"/>
                    <a:pt x="0" y="119"/>
                    <a:pt x="0" y="119"/>
                  </a:cubicBezTo>
                  <a:cubicBezTo>
                    <a:pt x="8" y="114"/>
                    <a:pt x="17" y="95"/>
                    <a:pt x="17" y="95"/>
                  </a:cubicBezTo>
                  <a:cubicBezTo>
                    <a:pt x="21" y="89"/>
                    <a:pt x="33" y="93"/>
                    <a:pt x="39" y="89"/>
                  </a:cubicBezTo>
                  <a:cubicBezTo>
                    <a:pt x="45" y="85"/>
                    <a:pt x="56" y="74"/>
                    <a:pt x="56" y="74"/>
                  </a:cubicBezTo>
                  <a:cubicBezTo>
                    <a:pt x="80" y="39"/>
                    <a:pt x="78" y="47"/>
                    <a:pt x="137" y="44"/>
                  </a:cubicBezTo>
                  <a:cubicBezTo>
                    <a:pt x="153" y="38"/>
                    <a:pt x="149" y="43"/>
                    <a:pt x="159" y="40"/>
                  </a:cubicBezTo>
                  <a:cubicBezTo>
                    <a:pt x="169" y="37"/>
                    <a:pt x="185" y="30"/>
                    <a:pt x="195" y="26"/>
                  </a:cubicBezTo>
                  <a:cubicBezTo>
                    <a:pt x="195" y="26"/>
                    <a:pt x="222" y="17"/>
                    <a:pt x="222" y="17"/>
                  </a:cubicBezTo>
                  <a:cubicBezTo>
                    <a:pt x="225" y="16"/>
                    <a:pt x="236" y="4"/>
                    <a:pt x="236" y="4"/>
                  </a:cubicBezTo>
                  <a:cubicBezTo>
                    <a:pt x="245" y="5"/>
                    <a:pt x="249" y="8"/>
                    <a:pt x="258" y="10"/>
                  </a:cubicBezTo>
                  <a:cubicBezTo>
                    <a:pt x="264" y="11"/>
                    <a:pt x="276" y="23"/>
                    <a:pt x="276" y="23"/>
                  </a:cubicBezTo>
                  <a:cubicBezTo>
                    <a:pt x="276" y="23"/>
                    <a:pt x="296" y="18"/>
                    <a:pt x="297" y="17"/>
                  </a:cubicBezTo>
                  <a:cubicBezTo>
                    <a:pt x="303" y="17"/>
                    <a:pt x="307" y="0"/>
                    <a:pt x="314" y="4"/>
                  </a:cubicBezTo>
                  <a:cubicBezTo>
                    <a:pt x="321" y="8"/>
                    <a:pt x="325" y="28"/>
                    <a:pt x="342" y="44"/>
                  </a:cubicBezTo>
                  <a:cubicBezTo>
                    <a:pt x="360" y="71"/>
                    <a:pt x="384" y="91"/>
                    <a:pt x="414" y="101"/>
                  </a:cubicBezTo>
                  <a:cubicBezTo>
                    <a:pt x="423" y="104"/>
                    <a:pt x="434" y="109"/>
                    <a:pt x="443" y="112"/>
                  </a:cubicBezTo>
                  <a:cubicBezTo>
                    <a:pt x="452" y="117"/>
                    <a:pt x="464" y="123"/>
                    <a:pt x="467" y="131"/>
                  </a:cubicBezTo>
                  <a:cubicBezTo>
                    <a:pt x="470" y="139"/>
                    <a:pt x="455" y="149"/>
                    <a:pt x="464" y="161"/>
                  </a:cubicBezTo>
                  <a:cubicBezTo>
                    <a:pt x="483" y="173"/>
                    <a:pt x="502" y="189"/>
                    <a:pt x="522" y="202"/>
                  </a:cubicBezTo>
                  <a:cubicBezTo>
                    <a:pt x="517" y="216"/>
                    <a:pt x="517" y="215"/>
                    <a:pt x="531" y="224"/>
                  </a:cubicBezTo>
                  <a:cubicBezTo>
                    <a:pt x="557" y="223"/>
                    <a:pt x="557" y="230"/>
                    <a:pt x="582" y="224"/>
                  </a:cubicBezTo>
                  <a:cubicBezTo>
                    <a:pt x="594" y="222"/>
                    <a:pt x="590" y="207"/>
                    <a:pt x="597" y="203"/>
                  </a:cubicBezTo>
                  <a:cubicBezTo>
                    <a:pt x="604" y="199"/>
                    <a:pt x="602" y="203"/>
                    <a:pt x="624" y="197"/>
                  </a:cubicBezTo>
                  <a:cubicBezTo>
                    <a:pt x="655" y="181"/>
                    <a:pt x="698" y="171"/>
                    <a:pt x="732" y="164"/>
                  </a:cubicBezTo>
                  <a:cubicBezTo>
                    <a:pt x="757" y="160"/>
                    <a:pt x="754" y="176"/>
                    <a:pt x="767" y="181"/>
                  </a:cubicBezTo>
                  <a:cubicBezTo>
                    <a:pt x="777" y="184"/>
                    <a:pt x="783" y="182"/>
                    <a:pt x="791" y="184"/>
                  </a:cubicBezTo>
                  <a:cubicBezTo>
                    <a:pt x="799" y="186"/>
                    <a:pt x="805" y="190"/>
                    <a:pt x="813" y="194"/>
                  </a:cubicBezTo>
                  <a:cubicBezTo>
                    <a:pt x="834" y="208"/>
                    <a:pt x="824" y="204"/>
                    <a:pt x="840" y="209"/>
                  </a:cubicBezTo>
                  <a:cubicBezTo>
                    <a:pt x="842" y="212"/>
                    <a:pt x="846" y="214"/>
                    <a:pt x="846" y="218"/>
                  </a:cubicBezTo>
                  <a:cubicBezTo>
                    <a:pt x="846" y="222"/>
                    <a:pt x="852" y="227"/>
                    <a:pt x="849" y="235"/>
                  </a:cubicBezTo>
                  <a:cubicBezTo>
                    <a:pt x="846" y="243"/>
                    <a:pt x="833" y="257"/>
                    <a:pt x="828" y="269"/>
                  </a:cubicBezTo>
                  <a:cubicBezTo>
                    <a:pt x="823" y="281"/>
                    <a:pt x="822" y="299"/>
                    <a:pt x="819" y="308"/>
                  </a:cubicBezTo>
                  <a:cubicBezTo>
                    <a:pt x="818" y="313"/>
                    <a:pt x="815" y="322"/>
                    <a:pt x="810" y="326"/>
                  </a:cubicBezTo>
                  <a:cubicBezTo>
                    <a:pt x="800" y="334"/>
                    <a:pt x="781" y="336"/>
                    <a:pt x="770" y="343"/>
                  </a:cubicBezTo>
                  <a:cubicBezTo>
                    <a:pt x="763" y="353"/>
                    <a:pt x="760" y="357"/>
                    <a:pt x="756" y="368"/>
                  </a:cubicBezTo>
                  <a:cubicBezTo>
                    <a:pt x="752" y="412"/>
                    <a:pt x="755" y="406"/>
                    <a:pt x="711" y="410"/>
                  </a:cubicBezTo>
                  <a:cubicBezTo>
                    <a:pt x="705" y="412"/>
                    <a:pt x="696" y="407"/>
                    <a:pt x="696" y="416"/>
                  </a:cubicBezTo>
                  <a:cubicBezTo>
                    <a:pt x="695" y="422"/>
                    <a:pt x="704" y="436"/>
                    <a:pt x="704" y="445"/>
                  </a:cubicBezTo>
                  <a:cubicBezTo>
                    <a:pt x="701" y="457"/>
                    <a:pt x="700" y="469"/>
                    <a:pt x="693" y="479"/>
                  </a:cubicBezTo>
                  <a:cubicBezTo>
                    <a:pt x="694" y="487"/>
                    <a:pt x="698" y="500"/>
                    <a:pt x="707" y="505"/>
                  </a:cubicBezTo>
                  <a:cubicBezTo>
                    <a:pt x="716" y="510"/>
                    <a:pt x="744" y="500"/>
                    <a:pt x="749" y="506"/>
                  </a:cubicBezTo>
                  <a:cubicBezTo>
                    <a:pt x="760" y="522"/>
                    <a:pt x="740" y="526"/>
                    <a:pt x="735" y="542"/>
                  </a:cubicBezTo>
                  <a:cubicBezTo>
                    <a:pt x="739" y="555"/>
                    <a:pt x="749" y="565"/>
                    <a:pt x="753" y="578"/>
                  </a:cubicBezTo>
                  <a:cubicBezTo>
                    <a:pt x="748" y="597"/>
                    <a:pt x="740" y="593"/>
                    <a:pt x="720" y="596"/>
                  </a:cubicBezTo>
                  <a:cubicBezTo>
                    <a:pt x="708" y="600"/>
                    <a:pt x="703" y="604"/>
                    <a:pt x="696" y="614"/>
                  </a:cubicBezTo>
                  <a:cubicBezTo>
                    <a:pt x="661" y="609"/>
                    <a:pt x="684" y="598"/>
                    <a:pt x="659" y="581"/>
                  </a:cubicBezTo>
                  <a:cubicBezTo>
                    <a:pt x="652" y="582"/>
                    <a:pt x="643" y="589"/>
                    <a:pt x="636" y="590"/>
                  </a:cubicBezTo>
                  <a:cubicBezTo>
                    <a:pt x="633" y="591"/>
                    <a:pt x="629" y="595"/>
                    <a:pt x="627" y="593"/>
                  </a:cubicBezTo>
                  <a:cubicBezTo>
                    <a:pt x="623" y="589"/>
                    <a:pt x="621" y="575"/>
                    <a:pt x="621" y="575"/>
                  </a:cubicBezTo>
                  <a:cubicBezTo>
                    <a:pt x="610" y="576"/>
                    <a:pt x="599" y="578"/>
                    <a:pt x="588" y="578"/>
                  </a:cubicBezTo>
                  <a:cubicBezTo>
                    <a:pt x="585" y="578"/>
                    <a:pt x="581" y="578"/>
                    <a:pt x="579" y="575"/>
                  </a:cubicBezTo>
                  <a:cubicBezTo>
                    <a:pt x="567" y="558"/>
                    <a:pt x="574" y="555"/>
                    <a:pt x="555" y="542"/>
                  </a:cubicBezTo>
                  <a:cubicBezTo>
                    <a:pt x="548" y="543"/>
                    <a:pt x="541" y="543"/>
                    <a:pt x="534" y="545"/>
                  </a:cubicBezTo>
                  <a:cubicBezTo>
                    <a:pt x="528" y="546"/>
                    <a:pt x="516" y="551"/>
                    <a:pt x="516" y="551"/>
                  </a:cubicBezTo>
                  <a:cubicBezTo>
                    <a:pt x="500" y="548"/>
                    <a:pt x="489" y="538"/>
                    <a:pt x="474" y="533"/>
                  </a:cubicBezTo>
                  <a:cubicBezTo>
                    <a:pt x="466" y="521"/>
                    <a:pt x="465" y="508"/>
                    <a:pt x="450" y="503"/>
                  </a:cubicBezTo>
                  <a:cubicBezTo>
                    <a:pt x="434" y="504"/>
                    <a:pt x="418" y="503"/>
                    <a:pt x="402" y="506"/>
                  </a:cubicBezTo>
                  <a:cubicBezTo>
                    <a:pt x="395" y="508"/>
                    <a:pt x="382" y="520"/>
                    <a:pt x="378" y="524"/>
                  </a:cubicBezTo>
                  <a:cubicBezTo>
                    <a:pt x="367" y="535"/>
                    <a:pt x="363" y="529"/>
                    <a:pt x="348" y="530"/>
                  </a:cubicBezTo>
                  <a:cubicBezTo>
                    <a:pt x="341" y="533"/>
                    <a:pt x="346" y="544"/>
                    <a:pt x="348" y="551"/>
                  </a:cubicBezTo>
                  <a:cubicBezTo>
                    <a:pt x="350" y="558"/>
                    <a:pt x="362" y="567"/>
                    <a:pt x="362" y="575"/>
                  </a:cubicBezTo>
                  <a:cubicBezTo>
                    <a:pt x="358" y="596"/>
                    <a:pt x="368" y="589"/>
                    <a:pt x="350" y="601"/>
                  </a:cubicBezTo>
                  <a:cubicBezTo>
                    <a:pt x="345" y="604"/>
                    <a:pt x="339" y="619"/>
                    <a:pt x="332" y="619"/>
                  </a:cubicBezTo>
                  <a:cubicBezTo>
                    <a:pt x="325" y="619"/>
                    <a:pt x="313" y="604"/>
                    <a:pt x="306" y="602"/>
                  </a:cubicBezTo>
                  <a:cubicBezTo>
                    <a:pt x="299" y="600"/>
                    <a:pt x="292" y="605"/>
                    <a:pt x="288" y="60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327356" y="1801799"/>
              <a:ext cx="1283545" cy="1207360"/>
            </a:xfrm>
            <a:custGeom>
              <a:avLst/>
              <a:gdLst/>
              <a:ahLst/>
              <a:cxnLst>
                <a:cxn ang="0">
                  <a:pos x="215" y="661"/>
                </a:cxn>
                <a:cxn ang="0">
                  <a:pos x="300" y="667"/>
                </a:cxn>
                <a:cxn ang="0">
                  <a:pos x="339" y="694"/>
                </a:cxn>
                <a:cxn ang="0">
                  <a:pos x="404" y="716"/>
                </a:cxn>
                <a:cxn ang="0">
                  <a:pos x="424" y="776"/>
                </a:cxn>
                <a:cxn ang="0">
                  <a:pos x="464" y="836"/>
                </a:cxn>
                <a:cxn ang="0">
                  <a:pos x="504" y="868"/>
                </a:cxn>
                <a:cxn ang="0">
                  <a:pos x="575" y="859"/>
                </a:cxn>
                <a:cxn ang="0">
                  <a:pos x="608" y="797"/>
                </a:cxn>
                <a:cxn ang="0">
                  <a:pos x="596" y="732"/>
                </a:cxn>
                <a:cxn ang="0">
                  <a:pos x="617" y="673"/>
                </a:cxn>
                <a:cxn ang="0">
                  <a:pos x="630" y="655"/>
                </a:cxn>
                <a:cxn ang="0">
                  <a:pos x="680" y="684"/>
                </a:cxn>
                <a:cxn ang="0">
                  <a:pos x="708" y="732"/>
                </a:cxn>
                <a:cxn ang="0">
                  <a:pos x="660" y="764"/>
                </a:cxn>
                <a:cxn ang="0">
                  <a:pos x="732" y="773"/>
                </a:cxn>
                <a:cxn ang="0">
                  <a:pos x="776" y="748"/>
                </a:cxn>
                <a:cxn ang="0">
                  <a:pos x="828" y="724"/>
                </a:cxn>
                <a:cxn ang="0">
                  <a:pos x="856" y="692"/>
                </a:cxn>
                <a:cxn ang="0">
                  <a:pos x="843" y="659"/>
                </a:cxn>
                <a:cxn ang="0">
                  <a:pos x="888" y="644"/>
                </a:cxn>
                <a:cxn ang="0">
                  <a:pos x="856" y="616"/>
                </a:cxn>
                <a:cxn ang="0">
                  <a:pos x="801" y="565"/>
                </a:cxn>
                <a:cxn ang="0">
                  <a:pos x="932" y="476"/>
                </a:cxn>
                <a:cxn ang="0">
                  <a:pos x="992" y="444"/>
                </a:cxn>
                <a:cxn ang="0">
                  <a:pos x="1004" y="308"/>
                </a:cxn>
                <a:cxn ang="0">
                  <a:pos x="882" y="247"/>
                </a:cxn>
                <a:cxn ang="0">
                  <a:pos x="834" y="196"/>
                </a:cxn>
                <a:cxn ang="0">
                  <a:pos x="776" y="120"/>
                </a:cxn>
                <a:cxn ang="0">
                  <a:pos x="692" y="64"/>
                </a:cxn>
                <a:cxn ang="0">
                  <a:pos x="604" y="36"/>
                </a:cxn>
                <a:cxn ang="0">
                  <a:pos x="536" y="4"/>
                </a:cxn>
                <a:cxn ang="0">
                  <a:pos x="464" y="56"/>
                </a:cxn>
                <a:cxn ang="0">
                  <a:pos x="347" y="158"/>
                </a:cxn>
                <a:cxn ang="0">
                  <a:pos x="300" y="228"/>
                </a:cxn>
                <a:cxn ang="0">
                  <a:pos x="244" y="268"/>
                </a:cxn>
                <a:cxn ang="0">
                  <a:pos x="143" y="232"/>
                </a:cxn>
                <a:cxn ang="0">
                  <a:pos x="76" y="272"/>
                </a:cxn>
                <a:cxn ang="0">
                  <a:pos x="24" y="320"/>
                </a:cxn>
                <a:cxn ang="0">
                  <a:pos x="39" y="410"/>
                </a:cxn>
                <a:cxn ang="0">
                  <a:pos x="60" y="464"/>
                </a:cxn>
                <a:cxn ang="0">
                  <a:pos x="96" y="520"/>
                </a:cxn>
                <a:cxn ang="0">
                  <a:pos x="152" y="620"/>
                </a:cxn>
              </a:cxnLst>
              <a:rect l="0" t="0" r="r" b="b"/>
              <a:pathLst>
                <a:path w="1017" h="876">
                  <a:moveTo>
                    <a:pt x="160" y="644"/>
                  </a:moveTo>
                  <a:cubicBezTo>
                    <a:pt x="170" y="650"/>
                    <a:pt x="196" y="657"/>
                    <a:pt x="215" y="661"/>
                  </a:cubicBezTo>
                  <a:cubicBezTo>
                    <a:pt x="234" y="665"/>
                    <a:pt x="258" y="667"/>
                    <a:pt x="272" y="668"/>
                  </a:cubicBezTo>
                  <a:cubicBezTo>
                    <a:pt x="285" y="671"/>
                    <a:pt x="291" y="663"/>
                    <a:pt x="300" y="667"/>
                  </a:cubicBezTo>
                  <a:cubicBezTo>
                    <a:pt x="307" y="671"/>
                    <a:pt x="310" y="690"/>
                    <a:pt x="317" y="695"/>
                  </a:cubicBezTo>
                  <a:cubicBezTo>
                    <a:pt x="323" y="702"/>
                    <a:pt x="329" y="692"/>
                    <a:pt x="339" y="694"/>
                  </a:cubicBezTo>
                  <a:cubicBezTo>
                    <a:pt x="349" y="696"/>
                    <a:pt x="365" y="704"/>
                    <a:pt x="376" y="708"/>
                  </a:cubicBezTo>
                  <a:cubicBezTo>
                    <a:pt x="387" y="674"/>
                    <a:pt x="398" y="698"/>
                    <a:pt x="404" y="716"/>
                  </a:cubicBezTo>
                  <a:cubicBezTo>
                    <a:pt x="395" y="729"/>
                    <a:pt x="381" y="758"/>
                    <a:pt x="412" y="748"/>
                  </a:cubicBezTo>
                  <a:cubicBezTo>
                    <a:pt x="433" y="753"/>
                    <a:pt x="436" y="758"/>
                    <a:pt x="424" y="776"/>
                  </a:cubicBezTo>
                  <a:cubicBezTo>
                    <a:pt x="430" y="793"/>
                    <a:pt x="438" y="789"/>
                    <a:pt x="448" y="804"/>
                  </a:cubicBezTo>
                  <a:cubicBezTo>
                    <a:pt x="451" y="819"/>
                    <a:pt x="449" y="828"/>
                    <a:pt x="464" y="836"/>
                  </a:cubicBezTo>
                  <a:cubicBezTo>
                    <a:pt x="471" y="840"/>
                    <a:pt x="488" y="844"/>
                    <a:pt x="488" y="844"/>
                  </a:cubicBezTo>
                  <a:cubicBezTo>
                    <a:pt x="493" y="852"/>
                    <a:pt x="499" y="860"/>
                    <a:pt x="504" y="868"/>
                  </a:cubicBezTo>
                  <a:cubicBezTo>
                    <a:pt x="509" y="875"/>
                    <a:pt x="528" y="876"/>
                    <a:pt x="528" y="876"/>
                  </a:cubicBezTo>
                  <a:cubicBezTo>
                    <a:pt x="543" y="875"/>
                    <a:pt x="562" y="867"/>
                    <a:pt x="575" y="859"/>
                  </a:cubicBezTo>
                  <a:cubicBezTo>
                    <a:pt x="599" y="845"/>
                    <a:pt x="564" y="841"/>
                    <a:pt x="564" y="841"/>
                  </a:cubicBezTo>
                  <a:cubicBezTo>
                    <a:pt x="545" y="812"/>
                    <a:pt x="588" y="799"/>
                    <a:pt x="608" y="797"/>
                  </a:cubicBezTo>
                  <a:cubicBezTo>
                    <a:pt x="611" y="762"/>
                    <a:pt x="611" y="785"/>
                    <a:pt x="604" y="756"/>
                  </a:cubicBezTo>
                  <a:cubicBezTo>
                    <a:pt x="602" y="748"/>
                    <a:pt x="596" y="732"/>
                    <a:pt x="596" y="732"/>
                  </a:cubicBezTo>
                  <a:cubicBezTo>
                    <a:pt x="593" y="708"/>
                    <a:pt x="569" y="684"/>
                    <a:pt x="593" y="676"/>
                  </a:cubicBezTo>
                  <a:cubicBezTo>
                    <a:pt x="593" y="664"/>
                    <a:pt x="614" y="678"/>
                    <a:pt x="617" y="673"/>
                  </a:cubicBezTo>
                  <a:cubicBezTo>
                    <a:pt x="620" y="668"/>
                    <a:pt x="610" y="647"/>
                    <a:pt x="612" y="644"/>
                  </a:cubicBezTo>
                  <a:cubicBezTo>
                    <a:pt x="615" y="638"/>
                    <a:pt x="623" y="657"/>
                    <a:pt x="630" y="655"/>
                  </a:cubicBezTo>
                  <a:cubicBezTo>
                    <a:pt x="637" y="653"/>
                    <a:pt x="646" y="629"/>
                    <a:pt x="654" y="634"/>
                  </a:cubicBezTo>
                  <a:cubicBezTo>
                    <a:pt x="667" y="673"/>
                    <a:pt x="630" y="692"/>
                    <a:pt x="680" y="684"/>
                  </a:cubicBezTo>
                  <a:cubicBezTo>
                    <a:pt x="696" y="668"/>
                    <a:pt x="710" y="673"/>
                    <a:pt x="722" y="691"/>
                  </a:cubicBezTo>
                  <a:cubicBezTo>
                    <a:pt x="717" y="710"/>
                    <a:pt x="703" y="713"/>
                    <a:pt x="708" y="732"/>
                  </a:cubicBezTo>
                  <a:cubicBezTo>
                    <a:pt x="703" y="743"/>
                    <a:pt x="715" y="756"/>
                    <a:pt x="707" y="761"/>
                  </a:cubicBezTo>
                  <a:cubicBezTo>
                    <a:pt x="699" y="766"/>
                    <a:pt x="662" y="759"/>
                    <a:pt x="660" y="764"/>
                  </a:cubicBezTo>
                  <a:cubicBezTo>
                    <a:pt x="667" y="786"/>
                    <a:pt x="673" y="798"/>
                    <a:pt x="695" y="794"/>
                  </a:cubicBezTo>
                  <a:cubicBezTo>
                    <a:pt x="708" y="786"/>
                    <a:pt x="718" y="779"/>
                    <a:pt x="732" y="773"/>
                  </a:cubicBezTo>
                  <a:cubicBezTo>
                    <a:pt x="740" y="770"/>
                    <a:pt x="752" y="744"/>
                    <a:pt x="752" y="744"/>
                  </a:cubicBezTo>
                  <a:cubicBezTo>
                    <a:pt x="758" y="743"/>
                    <a:pt x="761" y="745"/>
                    <a:pt x="776" y="748"/>
                  </a:cubicBezTo>
                  <a:cubicBezTo>
                    <a:pt x="791" y="751"/>
                    <a:pt x="831" y="767"/>
                    <a:pt x="840" y="763"/>
                  </a:cubicBezTo>
                  <a:cubicBezTo>
                    <a:pt x="874" y="752"/>
                    <a:pt x="810" y="737"/>
                    <a:pt x="828" y="724"/>
                  </a:cubicBezTo>
                  <a:cubicBezTo>
                    <a:pt x="835" y="719"/>
                    <a:pt x="852" y="716"/>
                    <a:pt x="852" y="716"/>
                  </a:cubicBezTo>
                  <a:cubicBezTo>
                    <a:pt x="856" y="710"/>
                    <a:pt x="867" y="700"/>
                    <a:pt x="856" y="692"/>
                  </a:cubicBezTo>
                  <a:cubicBezTo>
                    <a:pt x="849" y="687"/>
                    <a:pt x="832" y="684"/>
                    <a:pt x="832" y="684"/>
                  </a:cubicBezTo>
                  <a:cubicBezTo>
                    <a:pt x="831" y="680"/>
                    <a:pt x="841" y="663"/>
                    <a:pt x="843" y="659"/>
                  </a:cubicBezTo>
                  <a:cubicBezTo>
                    <a:pt x="847" y="655"/>
                    <a:pt x="835" y="646"/>
                    <a:pt x="842" y="644"/>
                  </a:cubicBezTo>
                  <a:cubicBezTo>
                    <a:pt x="849" y="642"/>
                    <a:pt x="879" y="651"/>
                    <a:pt x="888" y="644"/>
                  </a:cubicBezTo>
                  <a:cubicBezTo>
                    <a:pt x="899" y="628"/>
                    <a:pt x="901" y="623"/>
                    <a:pt x="896" y="604"/>
                  </a:cubicBezTo>
                  <a:cubicBezTo>
                    <a:pt x="882" y="607"/>
                    <a:pt x="856" y="616"/>
                    <a:pt x="856" y="616"/>
                  </a:cubicBezTo>
                  <a:cubicBezTo>
                    <a:pt x="842" y="614"/>
                    <a:pt x="823" y="612"/>
                    <a:pt x="812" y="605"/>
                  </a:cubicBezTo>
                  <a:cubicBezTo>
                    <a:pt x="803" y="597"/>
                    <a:pt x="796" y="577"/>
                    <a:pt x="801" y="565"/>
                  </a:cubicBezTo>
                  <a:cubicBezTo>
                    <a:pt x="809" y="540"/>
                    <a:pt x="821" y="545"/>
                    <a:pt x="840" y="532"/>
                  </a:cubicBezTo>
                  <a:cubicBezTo>
                    <a:pt x="860" y="503"/>
                    <a:pt x="902" y="493"/>
                    <a:pt x="932" y="476"/>
                  </a:cubicBezTo>
                  <a:cubicBezTo>
                    <a:pt x="945" y="469"/>
                    <a:pt x="954" y="457"/>
                    <a:pt x="968" y="452"/>
                  </a:cubicBezTo>
                  <a:cubicBezTo>
                    <a:pt x="976" y="449"/>
                    <a:pt x="992" y="444"/>
                    <a:pt x="992" y="444"/>
                  </a:cubicBezTo>
                  <a:cubicBezTo>
                    <a:pt x="998" y="426"/>
                    <a:pt x="1010" y="414"/>
                    <a:pt x="1016" y="396"/>
                  </a:cubicBezTo>
                  <a:cubicBezTo>
                    <a:pt x="1015" y="380"/>
                    <a:pt x="1017" y="327"/>
                    <a:pt x="1004" y="308"/>
                  </a:cubicBezTo>
                  <a:cubicBezTo>
                    <a:pt x="988" y="285"/>
                    <a:pt x="947" y="267"/>
                    <a:pt x="924" y="252"/>
                  </a:cubicBezTo>
                  <a:cubicBezTo>
                    <a:pt x="911" y="244"/>
                    <a:pt x="893" y="257"/>
                    <a:pt x="882" y="247"/>
                  </a:cubicBezTo>
                  <a:cubicBezTo>
                    <a:pt x="874" y="240"/>
                    <a:pt x="844" y="239"/>
                    <a:pt x="836" y="230"/>
                  </a:cubicBezTo>
                  <a:cubicBezTo>
                    <a:pt x="828" y="221"/>
                    <a:pt x="837" y="209"/>
                    <a:pt x="834" y="196"/>
                  </a:cubicBezTo>
                  <a:cubicBezTo>
                    <a:pt x="826" y="173"/>
                    <a:pt x="836" y="165"/>
                    <a:pt x="816" y="152"/>
                  </a:cubicBezTo>
                  <a:cubicBezTo>
                    <a:pt x="802" y="142"/>
                    <a:pt x="790" y="130"/>
                    <a:pt x="776" y="120"/>
                  </a:cubicBezTo>
                  <a:cubicBezTo>
                    <a:pt x="744" y="97"/>
                    <a:pt x="776" y="129"/>
                    <a:pt x="744" y="100"/>
                  </a:cubicBezTo>
                  <a:cubicBezTo>
                    <a:pt x="720" y="79"/>
                    <a:pt x="720" y="74"/>
                    <a:pt x="692" y="64"/>
                  </a:cubicBezTo>
                  <a:cubicBezTo>
                    <a:pt x="671" y="56"/>
                    <a:pt x="649" y="51"/>
                    <a:pt x="628" y="44"/>
                  </a:cubicBezTo>
                  <a:cubicBezTo>
                    <a:pt x="620" y="41"/>
                    <a:pt x="604" y="36"/>
                    <a:pt x="604" y="36"/>
                  </a:cubicBezTo>
                  <a:cubicBezTo>
                    <a:pt x="595" y="22"/>
                    <a:pt x="580" y="5"/>
                    <a:pt x="564" y="0"/>
                  </a:cubicBezTo>
                  <a:cubicBezTo>
                    <a:pt x="555" y="1"/>
                    <a:pt x="545" y="3"/>
                    <a:pt x="536" y="4"/>
                  </a:cubicBezTo>
                  <a:cubicBezTo>
                    <a:pt x="520" y="7"/>
                    <a:pt x="488" y="12"/>
                    <a:pt x="488" y="12"/>
                  </a:cubicBezTo>
                  <a:cubicBezTo>
                    <a:pt x="471" y="23"/>
                    <a:pt x="470" y="38"/>
                    <a:pt x="464" y="56"/>
                  </a:cubicBezTo>
                  <a:cubicBezTo>
                    <a:pt x="461" y="65"/>
                    <a:pt x="439" y="85"/>
                    <a:pt x="432" y="92"/>
                  </a:cubicBezTo>
                  <a:cubicBezTo>
                    <a:pt x="419" y="132"/>
                    <a:pt x="384" y="146"/>
                    <a:pt x="347" y="158"/>
                  </a:cubicBezTo>
                  <a:cubicBezTo>
                    <a:pt x="341" y="167"/>
                    <a:pt x="329" y="175"/>
                    <a:pt x="324" y="184"/>
                  </a:cubicBezTo>
                  <a:cubicBezTo>
                    <a:pt x="311" y="207"/>
                    <a:pt x="320" y="214"/>
                    <a:pt x="300" y="228"/>
                  </a:cubicBezTo>
                  <a:cubicBezTo>
                    <a:pt x="291" y="240"/>
                    <a:pt x="282" y="258"/>
                    <a:pt x="273" y="265"/>
                  </a:cubicBezTo>
                  <a:cubicBezTo>
                    <a:pt x="264" y="272"/>
                    <a:pt x="262" y="266"/>
                    <a:pt x="244" y="268"/>
                  </a:cubicBezTo>
                  <a:cubicBezTo>
                    <a:pt x="208" y="256"/>
                    <a:pt x="195" y="268"/>
                    <a:pt x="164" y="278"/>
                  </a:cubicBezTo>
                  <a:cubicBezTo>
                    <a:pt x="146" y="274"/>
                    <a:pt x="150" y="238"/>
                    <a:pt x="143" y="232"/>
                  </a:cubicBezTo>
                  <a:cubicBezTo>
                    <a:pt x="136" y="226"/>
                    <a:pt x="135" y="233"/>
                    <a:pt x="124" y="240"/>
                  </a:cubicBezTo>
                  <a:cubicBezTo>
                    <a:pt x="100" y="246"/>
                    <a:pt x="95" y="259"/>
                    <a:pt x="76" y="272"/>
                  </a:cubicBezTo>
                  <a:cubicBezTo>
                    <a:pt x="69" y="283"/>
                    <a:pt x="58" y="296"/>
                    <a:pt x="48" y="304"/>
                  </a:cubicBezTo>
                  <a:cubicBezTo>
                    <a:pt x="41" y="310"/>
                    <a:pt x="24" y="320"/>
                    <a:pt x="24" y="320"/>
                  </a:cubicBezTo>
                  <a:cubicBezTo>
                    <a:pt x="15" y="333"/>
                    <a:pt x="5" y="341"/>
                    <a:pt x="0" y="356"/>
                  </a:cubicBezTo>
                  <a:cubicBezTo>
                    <a:pt x="3" y="368"/>
                    <a:pt x="28" y="402"/>
                    <a:pt x="39" y="410"/>
                  </a:cubicBezTo>
                  <a:cubicBezTo>
                    <a:pt x="50" y="418"/>
                    <a:pt x="60" y="395"/>
                    <a:pt x="64" y="404"/>
                  </a:cubicBezTo>
                  <a:cubicBezTo>
                    <a:pt x="85" y="435"/>
                    <a:pt x="70" y="434"/>
                    <a:pt x="60" y="464"/>
                  </a:cubicBezTo>
                  <a:cubicBezTo>
                    <a:pt x="66" y="488"/>
                    <a:pt x="62" y="475"/>
                    <a:pt x="72" y="504"/>
                  </a:cubicBezTo>
                  <a:cubicBezTo>
                    <a:pt x="75" y="513"/>
                    <a:pt x="88" y="515"/>
                    <a:pt x="96" y="520"/>
                  </a:cubicBezTo>
                  <a:cubicBezTo>
                    <a:pt x="103" y="525"/>
                    <a:pt x="120" y="528"/>
                    <a:pt x="120" y="528"/>
                  </a:cubicBezTo>
                  <a:cubicBezTo>
                    <a:pt x="130" y="559"/>
                    <a:pt x="145" y="587"/>
                    <a:pt x="152" y="620"/>
                  </a:cubicBezTo>
                  <a:cubicBezTo>
                    <a:pt x="157" y="645"/>
                    <a:pt x="148" y="644"/>
                    <a:pt x="160" y="64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1161597" y="2850658"/>
              <a:ext cx="845600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Madhya Pradesh</a:t>
              </a:r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443468" y="2796906"/>
              <a:ext cx="474546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Gujarat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631519" y="2300730"/>
              <a:ext cx="581823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Rajasthan</a:t>
              </a:r>
            </a:p>
          </p:txBody>
        </p:sp>
        <p:sp>
          <p:nvSpPr>
            <p:cNvPr id="40" name="Rectangle 55"/>
            <p:cNvSpPr>
              <a:spLocks noChangeArrowheads="1"/>
            </p:cNvSpPr>
            <p:nvPr/>
          </p:nvSpPr>
          <p:spPr bwMode="auto">
            <a:xfrm>
              <a:off x="746370" y="3526008"/>
              <a:ext cx="676480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Maharashtra</a:t>
              </a:r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899082" y="4366749"/>
              <a:ext cx="58308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Karnataka</a:t>
              </a:r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1124996" y="1796286"/>
              <a:ext cx="557844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Harayana</a:t>
              </a:r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1036650" y="1589546"/>
              <a:ext cx="46192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Punjab</a:t>
              </a:r>
            </a:p>
          </p:txBody>
        </p: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1337027" y="1348350"/>
              <a:ext cx="29911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HP</a:t>
              </a:r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2393396" y="2794149"/>
              <a:ext cx="55279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Jharkand</a:t>
              </a:r>
            </a:p>
          </p:txBody>
        </p:sp>
        <p:sp>
          <p:nvSpPr>
            <p:cNvPr id="46" name="Rectangle 63"/>
            <p:cNvSpPr>
              <a:spLocks noChangeArrowheads="1"/>
            </p:cNvSpPr>
            <p:nvPr/>
          </p:nvSpPr>
          <p:spPr bwMode="auto">
            <a:xfrm>
              <a:off x="1910016" y="3056019"/>
              <a:ext cx="695411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Chhattisgarh</a:t>
              </a:r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>
              <a:off x="2248256" y="3374398"/>
              <a:ext cx="442993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 dirty="0">
                  <a:solidFill>
                    <a:srgbClr val="000066"/>
                  </a:solidFill>
                  <a:latin typeface="Arial Narrow" pitchFamily="34" charset="0"/>
                </a:rPr>
                <a:t>Orissa</a:t>
              </a: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3649175" y="2088478"/>
              <a:ext cx="379889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Ar. P</a:t>
              </a: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2543585" y="2431666"/>
              <a:ext cx="396296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Bihar</a:t>
              </a: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2862894" y="2845145"/>
              <a:ext cx="32309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WB</a:t>
              </a: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3468696" y="2314513"/>
              <a:ext cx="456876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Assam</a:t>
              </a: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3249093" y="2459231"/>
              <a:ext cx="609589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Meghalaya</a:t>
              </a:r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76200" y="609600"/>
              <a:ext cx="4254504" cy="4993452"/>
            </a:xfrm>
            <a:custGeom>
              <a:avLst/>
              <a:gdLst/>
              <a:ahLst/>
              <a:cxnLst>
                <a:cxn ang="0">
                  <a:pos x="815" y="695"/>
                </a:cxn>
                <a:cxn ang="0">
                  <a:pos x="867" y="587"/>
                </a:cxn>
                <a:cxn ang="0">
                  <a:pos x="772" y="527"/>
                </a:cxn>
                <a:cxn ang="0">
                  <a:pos x="732" y="317"/>
                </a:cxn>
                <a:cxn ang="0">
                  <a:pos x="708" y="191"/>
                </a:cxn>
                <a:cxn ang="0">
                  <a:pos x="675" y="68"/>
                </a:cxn>
                <a:cxn ang="0">
                  <a:pos x="846" y="5"/>
                </a:cxn>
                <a:cxn ang="0">
                  <a:pos x="990" y="86"/>
                </a:cxn>
                <a:cxn ang="0">
                  <a:pos x="1149" y="201"/>
                </a:cxn>
                <a:cxn ang="0">
                  <a:pos x="1257" y="188"/>
                </a:cxn>
                <a:cxn ang="0">
                  <a:pos x="1458" y="216"/>
                </a:cxn>
                <a:cxn ang="0">
                  <a:pos x="1361" y="405"/>
                </a:cxn>
                <a:cxn ang="0">
                  <a:pos x="1348" y="540"/>
                </a:cxn>
                <a:cxn ang="0">
                  <a:pos x="1273" y="657"/>
                </a:cxn>
                <a:cxn ang="0">
                  <a:pos x="1498" y="861"/>
                </a:cxn>
                <a:cxn ang="0">
                  <a:pos x="1411" y="1049"/>
                </a:cxn>
                <a:cxn ang="0">
                  <a:pos x="1641" y="1169"/>
                </a:cxn>
                <a:cxn ang="0">
                  <a:pos x="1795" y="1218"/>
                </a:cxn>
                <a:cxn ang="0">
                  <a:pos x="1972" y="1290"/>
                </a:cxn>
                <a:cxn ang="0">
                  <a:pos x="2142" y="1321"/>
                </a:cxn>
                <a:cxn ang="0">
                  <a:pos x="2331" y="1277"/>
                </a:cxn>
                <a:cxn ang="0">
                  <a:pos x="2415" y="1244"/>
                </a:cxn>
                <a:cxn ang="0">
                  <a:pos x="2748" y="1266"/>
                </a:cxn>
                <a:cxn ang="0">
                  <a:pos x="2754" y="1146"/>
                </a:cxn>
                <a:cxn ang="0">
                  <a:pos x="2910" y="1025"/>
                </a:cxn>
                <a:cxn ang="0">
                  <a:pos x="3126" y="953"/>
                </a:cxn>
                <a:cxn ang="0">
                  <a:pos x="3255" y="971"/>
                </a:cxn>
                <a:cxn ang="0">
                  <a:pos x="3366" y="1067"/>
                </a:cxn>
                <a:cxn ang="0">
                  <a:pos x="3234" y="1176"/>
                </a:cxn>
                <a:cxn ang="0">
                  <a:pos x="3069" y="1532"/>
                </a:cxn>
                <a:cxn ang="0">
                  <a:pos x="2935" y="1731"/>
                </a:cxn>
                <a:cxn ang="0">
                  <a:pos x="2866" y="1764"/>
                </a:cxn>
                <a:cxn ang="0">
                  <a:pos x="2746" y="1736"/>
                </a:cxn>
                <a:cxn ang="0">
                  <a:pos x="2815" y="1511"/>
                </a:cxn>
                <a:cxn ang="0">
                  <a:pos x="2527" y="1463"/>
                </a:cxn>
                <a:cxn ang="0">
                  <a:pos x="2442" y="1341"/>
                </a:cxn>
                <a:cxn ang="0">
                  <a:pos x="2362" y="1323"/>
                </a:cxn>
                <a:cxn ang="0">
                  <a:pos x="2410" y="1445"/>
                </a:cxn>
                <a:cxn ang="0">
                  <a:pos x="2326" y="1550"/>
                </a:cxn>
                <a:cxn ang="0">
                  <a:pos x="2446" y="1773"/>
                </a:cxn>
                <a:cxn ang="0">
                  <a:pos x="2208" y="1994"/>
                </a:cxn>
                <a:cxn ang="0">
                  <a:pos x="1810" y="2391"/>
                </a:cxn>
                <a:cxn ang="0">
                  <a:pos x="1431" y="2660"/>
                </a:cxn>
                <a:cxn ang="0">
                  <a:pos x="1351" y="3150"/>
                </a:cxn>
                <a:cxn ang="0">
                  <a:pos x="1120" y="3569"/>
                </a:cxn>
                <a:cxn ang="0">
                  <a:pos x="805" y="3180"/>
                </a:cxn>
                <a:cxn ang="0">
                  <a:pos x="577" y="2615"/>
                </a:cxn>
                <a:cxn ang="0">
                  <a:pos x="520" y="1992"/>
                </a:cxn>
                <a:cxn ang="0">
                  <a:pos x="491" y="1815"/>
                </a:cxn>
                <a:cxn ang="0">
                  <a:pos x="303" y="1998"/>
                </a:cxn>
                <a:cxn ang="0">
                  <a:pos x="153" y="1773"/>
                </a:cxn>
                <a:cxn ang="0">
                  <a:pos x="54" y="1679"/>
                </a:cxn>
                <a:cxn ang="0">
                  <a:pos x="192" y="1568"/>
                </a:cxn>
                <a:cxn ang="0">
                  <a:pos x="331" y="1565"/>
                </a:cxn>
                <a:cxn ang="0">
                  <a:pos x="322" y="1416"/>
                </a:cxn>
                <a:cxn ang="0">
                  <a:pos x="249" y="1274"/>
                </a:cxn>
                <a:cxn ang="0">
                  <a:pos x="310" y="1105"/>
                </a:cxn>
                <a:cxn ang="0">
                  <a:pos x="499" y="1095"/>
                </a:cxn>
                <a:cxn ang="0">
                  <a:pos x="676" y="881"/>
                </a:cxn>
              </a:cxnLst>
              <a:rect l="0" t="0" r="r" b="b"/>
              <a:pathLst>
                <a:path w="3371" h="3623">
                  <a:moveTo>
                    <a:pt x="721" y="870"/>
                  </a:moveTo>
                  <a:cubicBezTo>
                    <a:pt x="730" y="866"/>
                    <a:pt x="736" y="865"/>
                    <a:pt x="739" y="858"/>
                  </a:cubicBezTo>
                  <a:cubicBezTo>
                    <a:pt x="742" y="851"/>
                    <a:pt x="732" y="841"/>
                    <a:pt x="738" y="830"/>
                  </a:cubicBezTo>
                  <a:cubicBezTo>
                    <a:pt x="744" y="819"/>
                    <a:pt x="765" y="806"/>
                    <a:pt x="775" y="793"/>
                  </a:cubicBezTo>
                  <a:cubicBezTo>
                    <a:pt x="782" y="783"/>
                    <a:pt x="797" y="765"/>
                    <a:pt x="801" y="753"/>
                  </a:cubicBezTo>
                  <a:cubicBezTo>
                    <a:pt x="809" y="735"/>
                    <a:pt x="807" y="711"/>
                    <a:pt x="815" y="695"/>
                  </a:cubicBezTo>
                  <a:cubicBezTo>
                    <a:pt x="812" y="679"/>
                    <a:pt x="805" y="670"/>
                    <a:pt x="813" y="660"/>
                  </a:cubicBezTo>
                  <a:cubicBezTo>
                    <a:pt x="821" y="650"/>
                    <a:pt x="849" y="637"/>
                    <a:pt x="862" y="633"/>
                  </a:cubicBezTo>
                  <a:cubicBezTo>
                    <a:pt x="875" y="629"/>
                    <a:pt x="882" y="640"/>
                    <a:pt x="889" y="636"/>
                  </a:cubicBezTo>
                  <a:cubicBezTo>
                    <a:pt x="896" y="632"/>
                    <a:pt x="903" y="620"/>
                    <a:pt x="903" y="611"/>
                  </a:cubicBezTo>
                  <a:cubicBezTo>
                    <a:pt x="906" y="603"/>
                    <a:pt x="895" y="586"/>
                    <a:pt x="889" y="582"/>
                  </a:cubicBezTo>
                  <a:cubicBezTo>
                    <a:pt x="883" y="578"/>
                    <a:pt x="875" y="586"/>
                    <a:pt x="867" y="587"/>
                  </a:cubicBezTo>
                  <a:cubicBezTo>
                    <a:pt x="859" y="588"/>
                    <a:pt x="847" y="589"/>
                    <a:pt x="840" y="587"/>
                  </a:cubicBezTo>
                  <a:cubicBezTo>
                    <a:pt x="833" y="585"/>
                    <a:pt x="826" y="581"/>
                    <a:pt x="826" y="576"/>
                  </a:cubicBezTo>
                  <a:cubicBezTo>
                    <a:pt x="817" y="571"/>
                    <a:pt x="839" y="565"/>
                    <a:pt x="840" y="558"/>
                  </a:cubicBezTo>
                  <a:cubicBezTo>
                    <a:pt x="841" y="551"/>
                    <a:pt x="839" y="535"/>
                    <a:pt x="835" y="533"/>
                  </a:cubicBezTo>
                  <a:cubicBezTo>
                    <a:pt x="831" y="531"/>
                    <a:pt x="823" y="546"/>
                    <a:pt x="813" y="545"/>
                  </a:cubicBezTo>
                  <a:cubicBezTo>
                    <a:pt x="803" y="544"/>
                    <a:pt x="782" y="534"/>
                    <a:pt x="772" y="527"/>
                  </a:cubicBezTo>
                  <a:cubicBezTo>
                    <a:pt x="754" y="519"/>
                    <a:pt x="761" y="508"/>
                    <a:pt x="753" y="504"/>
                  </a:cubicBezTo>
                  <a:cubicBezTo>
                    <a:pt x="745" y="500"/>
                    <a:pt x="729" y="523"/>
                    <a:pt x="723" y="503"/>
                  </a:cubicBezTo>
                  <a:cubicBezTo>
                    <a:pt x="717" y="483"/>
                    <a:pt x="723" y="412"/>
                    <a:pt x="720" y="386"/>
                  </a:cubicBezTo>
                  <a:cubicBezTo>
                    <a:pt x="717" y="360"/>
                    <a:pt x="704" y="359"/>
                    <a:pt x="703" y="348"/>
                  </a:cubicBezTo>
                  <a:cubicBezTo>
                    <a:pt x="702" y="338"/>
                    <a:pt x="707" y="323"/>
                    <a:pt x="712" y="318"/>
                  </a:cubicBezTo>
                  <a:cubicBezTo>
                    <a:pt x="717" y="313"/>
                    <a:pt x="726" y="323"/>
                    <a:pt x="732" y="317"/>
                  </a:cubicBezTo>
                  <a:cubicBezTo>
                    <a:pt x="738" y="311"/>
                    <a:pt x="742" y="289"/>
                    <a:pt x="750" y="282"/>
                  </a:cubicBezTo>
                  <a:cubicBezTo>
                    <a:pt x="758" y="275"/>
                    <a:pt x="775" y="283"/>
                    <a:pt x="781" y="276"/>
                  </a:cubicBezTo>
                  <a:cubicBezTo>
                    <a:pt x="787" y="269"/>
                    <a:pt x="795" y="250"/>
                    <a:pt x="789" y="242"/>
                  </a:cubicBezTo>
                  <a:cubicBezTo>
                    <a:pt x="800" y="226"/>
                    <a:pt x="755" y="237"/>
                    <a:pt x="747" y="228"/>
                  </a:cubicBezTo>
                  <a:cubicBezTo>
                    <a:pt x="739" y="219"/>
                    <a:pt x="748" y="192"/>
                    <a:pt x="742" y="186"/>
                  </a:cubicBezTo>
                  <a:cubicBezTo>
                    <a:pt x="736" y="180"/>
                    <a:pt x="717" y="196"/>
                    <a:pt x="708" y="191"/>
                  </a:cubicBezTo>
                  <a:cubicBezTo>
                    <a:pt x="699" y="186"/>
                    <a:pt x="694" y="163"/>
                    <a:pt x="687" y="156"/>
                  </a:cubicBezTo>
                  <a:cubicBezTo>
                    <a:pt x="680" y="149"/>
                    <a:pt x="674" y="151"/>
                    <a:pt x="664" y="149"/>
                  </a:cubicBezTo>
                  <a:cubicBezTo>
                    <a:pt x="649" y="143"/>
                    <a:pt x="635" y="153"/>
                    <a:pt x="627" y="147"/>
                  </a:cubicBezTo>
                  <a:cubicBezTo>
                    <a:pt x="619" y="141"/>
                    <a:pt x="613" y="121"/>
                    <a:pt x="618" y="110"/>
                  </a:cubicBezTo>
                  <a:cubicBezTo>
                    <a:pt x="620" y="100"/>
                    <a:pt x="645" y="91"/>
                    <a:pt x="654" y="84"/>
                  </a:cubicBezTo>
                  <a:cubicBezTo>
                    <a:pt x="663" y="77"/>
                    <a:pt x="668" y="74"/>
                    <a:pt x="675" y="68"/>
                  </a:cubicBezTo>
                  <a:cubicBezTo>
                    <a:pt x="682" y="62"/>
                    <a:pt x="680" y="52"/>
                    <a:pt x="696" y="48"/>
                  </a:cubicBezTo>
                  <a:cubicBezTo>
                    <a:pt x="712" y="44"/>
                    <a:pt x="757" y="47"/>
                    <a:pt x="771" y="44"/>
                  </a:cubicBezTo>
                  <a:cubicBezTo>
                    <a:pt x="785" y="41"/>
                    <a:pt x="775" y="31"/>
                    <a:pt x="781" y="29"/>
                  </a:cubicBezTo>
                  <a:cubicBezTo>
                    <a:pt x="787" y="27"/>
                    <a:pt x="796" y="31"/>
                    <a:pt x="805" y="29"/>
                  </a:cubicBezTo>
                  <a:cubicBezTo>
                    <a:pt x="814" y="27"/>
                    <a:pt x="827" y="24"/>
                    <a:pt x="834" y="20"/>
                  </a:cubicBezTo>
                  <a:cubicBezTo>
                    <a:pt x="841" y="16"/>
                    <a:pt x="841" y="7"/>
                    <a:pt x="846" y="5"/>
                  </a:cubicBezTo>
                  <a:cubicBezTo>
                    <a:pt x="851" y="3"/>
                    <a:pt x="859" y="2"/>
                    <a:pt x="865" y="5"/>
                  </a:cubicBezTo>
                  <a:cubicBezTo>
                    <a:pt x="871" y="8"/>
                    <a:pt x="875" y="20"/>
                    <a:pt x="882" y="23"/>
                  </a:cubicBezTo>
                  <a:cubicBezTo>
                    <a:pt x="887" y="25"/>
                    <a:pt x="902" y="23"/>
                    <a:pt x="909" y="20"/>
                  </a:cubicBezTo>
                  <a:cubicBezTo>
                    <a:pt x="916" y="17"/>
                    <a:pt x="922" y="0"/>
                    <a:pt x="927" y="2"/>
                  </a:cubicBezTo>
                  <a:cubicBezTo>
                    <a:pt x="932" y="4"/>
                    <a:pt x="930" y="18"/>
                    <a:pt x="940" y="32"/>
                  </a:cubicBezTo>
                  <a:cubicBezTo>
                    <a:pt x="950" y="46"/>
                    <a:pt x="977" y="75"/>
                    <a:pt x="990" y="86"/>
                  </a:cubicBezTo>
                  <a:cubicBezTo>
                    <a:pt x="1003" y="97"/>
                    <a:pt x="1010" y="95"/>
                    <a:pt x="1018" y="98"/>
                  </a:cubicBezTo>
                  <a:cubicBezTo>
                    <a:pt x="1032" y="113"/>
                    <a:pt x="1029" y="102"/>
                    <a:pt x="1039" y="107"/>
                  </a:cubicBezTo>
                  <a:cubicBezTo>
                    <a:pt x="1049" y="112"/>
                    <a:pt x="1071" y="121"/>
                    <a:pt x="1077" y="130"/>
                  </a:cubicBezTo>
                  <a:cubicBezTo>
                    <a:pt x="1083" y="139"/>
                    <a:pt x="1067" y="149"/>
                    <a:pt x="1074" y="159"/>
                  </a:cubicBezTo>
                  <a:cubicBezTo>
                    <a:pt x="1081" y="169"/>
                    <a:pt x="1109" y="185"/>
                    <a:pt x="1121" y="192"/>
                  </a:cubicBezTo>
                  <a:cubicBezTo>
                    <a:pt x="1133" y="199"/>
                    <a:pt x="1147" y="197"/>
                    <a:pt x="1149" y="201"/>
                  </a:cubicBezTo>
                  <a:cubicBezTo>
                    <a:pt x="1151" y="205"/>
                    <a:pt x="1135" y="212"/>
                    <a:pt x="1135" y="216"/>
                  </a:cubicBezTo>
                  <a:cubicBezTo>
                    <a:pt x="1135" y="220"/>
                    <a:pt x="1137" y="225"/>
                    <a:pt x="1147" y="227"/>
                  </a:cubicBezTo>
                  <a:cubicBezTo>
                    <a:pt x="1157" y="229"/>
                    <a:pt x="1186" y="229"/>
                    <a:pt x="1197" y="225"/>
                  </a:cubicBezTo>
                  <a:cubicBezTo>
                    <a:pt x="1206" y="230"/>
                    <a:pt x="1200" y="204"/>
                    <a:pt x="1212" y="203"/>
                  </a:cubicBezTo>
                  <a:cubicBezTo>
                    <a:pt x="1219" y="199"/>
                    <a:pt x="1233" y="202"/>
                    <a:pt x="1240" y="200"/>
                  </a:cubicBezTo>
                  <a:cubicBezTo>
                    <a:pt x="1247" y="198"/>
                    <a:pt x="1249" y="191"/>
                    <a:pt x="1257" y="188"/>
                  </a:cubicBezTo>
                  <a:cubicBezTo>
                    <a:pt x="1265" y="185"/>
                    <a:pt x="1276" y="184"/>
                    <a:pt x="1291" y="180"/>
                  </a:cubicBezTo>
                  <a:cubicBezTo>
                    <a:pt x="1306" y="176"/>
                    <a:pt x="1334" y="167"/>
                    <a:pt x="1349" y="167"/>
                  </a:cubicBezTo>
                  <a:cubicBezTo>
                    <a:pt x="1364" y="167"/>
                    <a:pt x="1370" y="179"/>
                    <a:pt x="1381" y="183"/>
                  </a:cubicBezTo>
                  <a:cubicBezTo>
                    <a:pt x="1399" y="177"/>
                    <a:pt x="1407" y="188"/>
                    <a:pt x="1417" y="192"/>
                  </a:cubicBezTo>
                  <a:cubicBezTo>
                    <a:pt x="1427" y="196"/>
                    <a:pt x="1434" y="202"/>
                    <a:pt x="1441" y="206"/>
                  </a:cubicBezTo>
                  <a:cubicBezTo>
                    <a:pt x="1447" y="211"/>
                    <a:pt x="1455" y="211"/>
                    <a:pt x="1458" y="216"/>
                  </a:cubicBezTo>
                  <a:cubicBezTo>
                    <a:pt x="1461" y="221"/>
                    <a:pt x="1461" y="231"/>
                    <a:pt x="1459" y="239"/>
                  </a:cubicBezTo>
                  <a:cubicBezTo>
                    <a:pt x="1457" y="247"/>
                    <a:pt x="1449" y="251"/>
                    <a:pt x="1443" y="266"/>
                  </a:cubicBezTo>
                  <a:cubicBezTo>
                    <a:pt x="1437" y="281"/>
                    <a:pt x="1430" y="315"/>
                    <a:pt x="1423" y="327"/>
                  </a:cubicBezTo>
                  <a:cubicBezTo>
                    <a:pt x="1416" y="339"/>
                    <a:pt x="1408" y="330"/>
                    <a:pt x="1399" y="336"/>
                  </a:cubicBezTo>
                  <a:cubicBezTo>
                    <a:pt x="1390" y="342"/>
                    <a:pt x="1375" y="352"/>
                    <a:pt x="1369" y="363"/>
                  </a:cubicBezTo>
                  <a:cubicBezTo>
                    <a:pt x="1363" y="374"/>
                    <a:pt x="1371" y="397"/>
                    <a:pt x="1361" y="405"/>
                  </a:cubicBezTo>
                  <a:cubicBezTo>
                    <a:pt x="1351" y="413"/>
                    <a:pt x="1318" y="406"/>
                    <a:pt x="1311" y="413"/>
                  </a:cubicBezTo>
                  <a:cubicBezTo>
                    <a:pt x="1304" y="420"/>
                    <a:pt x="1319" y="434"/>
                    <a:pt x="1318" y="446"/>
                  </a:cubicBezTo>
                  <a:cubicBezTo>
                    <a:pt x="1317" y="458"/>
                    <a:pt x="1305" y="478"/>
                    <a:pt x="1306" y="488"/>
                  </a:cubicBezTo>
                  <a:cubicBezTo>
                    <a:pt x="1307" y="498"/>
                    <a:pt x="1314" y="501"/>
                    <a:pt x="1323" y="504"/>
                  </a:cubicBezTo>
                  <a:cubicBezTo>
                    <a:pt x="1332" y="507"/>
                    <a:pt x="1359" y="501"/>
                    <a:pt x="1363" y="507"/>
                  </a:cubicBezTo>
                  <a:cubicBezTo>
                    <a:pt x="1367" y="513"/>
                    <a:pt x="1347" y="528"/>
                    <a:pt x="1348" y="540"/>
                  </a:cubicBezTo>
                  <a:cubicBezTo>
                    <a:pt x="1349" y="552"/>
                    <a:pt x="1370" y="573"/>
                    <a:pt x="1368" y="582"/>
                  </a:cubicBezTo>
                  <a:cubicBezTo>
                    <a:pt x="1359" y="592"/>
                    <a:pt x="1347" y="588"/>
                    <a:pt x="1335" y="594"/>
                  </a:cubicBezTo>
                  <a:cubicBezTo>
                    <a:pt x="1323" y="600"/>
                    <a:pt x="1306" y="619"/>
                    <a:pt x="1296" y="617"/>
                  </a:cubicBezTo>
                  <a:cubicBezTo>
                    <a:pt x="1286" y="615"/>
                    <a:pt x="1283" y="582"/>
                    <a:pt x="1276" y="579"/>
                  </a:cubicBezTo>
                  <a:cubicBezTo>
                    <a:pt x="1269" y="576"/>
                    <a:pt x="1255" y="587"/>
                    <a:pt x="1254" y="600"/>
                  </a:cubicBezTo>
                  <a:cubicBezTo>
                    <a:pt x="1252" y="617"/>
                    <a:pt x="1269" y="639"/>
                    <a:pt x="1273" y="657"/>
                  </a:cubicBezTo>
                  <a:cubicBezTo>
                    <a:pt x="1277" y="675"/>
                    <a:pt x="1271" y="699"/>
                    <a:pt x="1279" y="711"/>
                  </a:cubicBezTo>
                  <a:cubicBezTo>
                    <a:pt x="1287" y="723"/>
                    <a:pt x="1313" y="718"/>
                    <a:pt x="1324" y="729"/>
                  </a:cubicBezTo>
                  <a:cubicBezTo>
                    <a:pt x="1335" y="740"/>
                    <a:pt x="1332" y="765"/>
                    <a:pt x="1345" y="776"/>
                  </a:cubicBezTo>
                  <a:cubicBezTo>
                    <a:pt x="1364" y="782"/>
                    <a:pt x="1388" y="785"/>
                    <a:pt x="1404" y="796"/>
                  </a:cubicBezTo>
                  <a:cubicBezTo>
                    <a:pt x="1420" y="807"/>
                    <a:pt x="1427" y="828"/>
                    <a:pt x="1443" y="839"/>
                  </a:cubicBezTo>
                  <a:cubicBezTo>
                    <a:pt x="1459" y="850"/>
                    <a:pt x="1484" y="854"/>
                    <a:pt x="1498" y="861"/>
                  </a:cubicBezTo>
                  <a:cubicBezTo>
                    <a:pt x="1512" y="868"/>
                    <a:pt x="1528" y="874"/>
                    <a:pt x="1528" y="882"/>
                  </a:cubicBezTo>
                  <a:cubicBezTo>
                    <a:pt x="1528" y="893"/>
                    <a:pt x="1509" y="900"/>
                    <a:pt x="1498" y="909"/>
                  </a:cubicBezTo>
                  <a:cubicBezTo>
                    <a:pt x="1487" y="918"/>
                    <a:pt x="1470" y="923"/>
                    <a:pt x="1461" y="935"/>
                  </a:cubicBezTo>
                  <a:cubicBezTo>
                    <a:pt x="1456" y="945"/>
                    <a:pt x="1447" y="964"/>
                    <a:pt x="1443" y="978"/>
                  </a:cubicBezTo>
                  <a:cubicBezTo>
                    <a:pt x="1439" y="992"/>
                    <a:pt x="1445" y="1005"/>
                    <a:pt x="1440" y="1017"/>
                  </a:cubicBezTo>
                  <a:cubicBezTo>
                    <a:pt x="1435" y="1029"/>
                    <a:pt x="1408" y="1039"/>
                    <a:pt x="1411" y="1049"/>
                  </a:cubicBezTo>
                  <a:cubicBezTo>
                    <a:pt x="1420" y="1064"/>
                    <a:pt x="1436" y="1064"/>
                    <a:pt x="1458" y="1076"/>
                  </a:cubicBezTo>
                  <a:cubicBezTo>
                    <a:pt x="1469" y="1080"/>
                    <a:pt x="1465" y="1072"/>
                    <a:pt x="1476" y="1076"/>
                  </a:cubicBezTo>
                  <a:cubicBezTo>
                    <a:pt x="1487" y="1080"/>
                    <a:pt x="1514" y="1090"/>
                    <a:pt x="1525" y="1098"/>
                  </a:cubicBezTo>
                  <a:cubicBezTo>
                    <a:pt x="1536" y="1106"/>
                    <a:pt x="1531" y="1111"/>
                    <a:pt x="1545" y="1122"/>
                  </a:cubicBezTo>
                  <a:cubicBezTo>
                    <a:pt x="1568" y="1137"/>
                    <a:pt x="1592" y="1160"/>
                    <a:pt x="1608" y="1166"/>
                  </a:cubicBezTo>
                  <a:cubicBezTo>
                    <a:pt x="1624" y="1174"/>
                    <a:pt x="1630" y="1165"/>
                    <a:pt x="1641" y="1169"/>
                  </a:cubicBezTo>
                  <a:cubicBezTo>
                    <a:pt x="1652" y="1173"/>
                    <a:pt x="1660" y="1186"/>
                    <a:pt x="1672" y="1190"/>
                  </a:cubicBezTo>
                  <a:cubicBezTo>
                    <a:pt x="1687" y="1196"/>
                    <a:pt x="1694" y="1186"/>
                    <a:pt x="1711" y="1191"/>
                  </a:cubicBezTo>
                  <a:cubicBezTo>
                    <a:pt x="1723" y="1197"/>
                    <a:pt x="1707" y="1212"/>
                    <a:pt x="1722" y="1218"/>
                  </a:cubicBezTo>
                  <a:cubicBezTo>
                    <a:pt x="1730" y="1222"/>
                    <a:pt x="1749" y="1215"/>
                    <a:pt x="1759" y="1218"/>
                  </a:cubicBezTo>
                  <a:cubicBezTo>
                    <a:pt x="1769" y="1221"/>
                    <a:pt x="1774" y="1238"/>
                    <a:pt x="1780" y="1238"/>
                  </a:cubicBezTo>
                  <a:cubicBezTo>
                    <a:pt x="1786" y="1238"/>
                    <a:pt x="1786" y="1218"/>
                    <a:pt x="1795" y="1218"/>
                  </a:cubicBezTo>
                  <a:cubicBezTo>
                    <a:pt x="1804" y="1215"/>
                    <a:pt x="1821" y="1234"/>
                    <a:pt x="1833" y="1235"/>
                  </a:cubicBezTo>
                  <a:cubicBezTo>
                    <a:pt x="1845" y="1236"/>
                    <a:pt x="1854" y="1224"/>
                    <a:pt x="1867" y="1223"/>
                  </a:cubicBezTo>
                  <a:cubicBezTo>
                    <a:pt x="1880" y="1222"/>
                    <a:pt x="1900" y="1224"/>
                    <a:pt x="1911" y="1227"/>
                  </a:cubicBezTo>
                  <a:cubicBezTo>
                    <a:pt x="1921" y="1230"/>
                    <a:pt x="1931" y="1232"/>
                    <a:pt x="1935" y="1239"/>
                  </a:cubicBezTo>
                  <a:cubicBezTo>
                    <a:pt x="1939" y="1246"/>
                    <a:pt x="1932" y="1263"/>
                    <a:pt x="1938" y="1271"/>
                  </a:cubicBezTo>
                  <a:cubicBezTo>
                    <a:pt x="1944" y="1279"/>
                    <a:pt x="1959" y="1283"/>
                    <a:pt x="1972" y="1290"/>
                  </a:cubicBezTo>
                  <a:cubicBezTo>
                    <a:pt x="1985" y="1297"/>
                    <a:pt x="2004" y="1310"/>
                    <a:pt x="2014" y="1310"/>
                  </a:cubicBezTo>
                  <a:cubicBezTo>
                    <a:pt x="2024" y="1310"/>
                    <a:pt x="2024" y="1292"/>
                    <a:pt x="2031" y="1290"/>
                  </a:cubicBezTo>
                  <a:cubicBezTo>
                    <a:pt x="2036" y="1289"/>
                    <a:pt x="2049" y="1292"/>
                    <a:pt x="2056" y="1298"/>
                  </a:cubicBezTo>
                  <a:cubicBezTo>
                    <a:pt x="2063" y="1304"/>
                    <a:pt x="2064" y="1321"/>
                    <a:pt x="2071" y="1325"/>
                  </a:cubicBezTo>
                  <a:cubicBezTo>
                    <a:pt x="2078" y="1329"/>
                    <a:pt x="2086" y="1321"/>
                    <a:pt x="2098" y="1320"/>
                  </a:cubicBezTo>
                  <a:cubicBezTo>
                    <a:pt x="2110" y="1319"/>
                    <a:pt x="2131" y="1318"/>
                    <a:pt x="2142" y="1321"/>
                  </a:cubicBezTo>
                  <a:cubicBezTo>
                    <a:pt x="2153" y="1324"/>
                    <a:pt x="2159" y="1338"/>
                    <a:pt x="2167" y="1341"/>
                  </a:cubicBezTo>
                  <a:cubicBezTo>
                    <a:pt x="2175" y="1344"/>
                    <a:pt x="2183" y="1341"/>
                    <a:pt x="2190" y="1338"/>
                  </a:cubicBezTo>
                  <a:cubicBezTo>
                    <a:pt x="2197" y="1335"/>
                    <a:pt x="2203" y="1321"/>
                    <a:pt x="2208" y="1322"/>
                  </a:cubicBezTo>
                  <a:cubicBezTo>
                    <a:pt x="2213" y="1323"/>
                    <a:pt x="2204" y="1340"/>
                    <a:pt x="2221" y="1343"/>
                  </a:cubicBezTo>
                  <a:cubicBezTo>
                    <a:pt x="2249" y="1340"/>
                    <a:pt x="2290" y="1349"/>
                    <a:pt x="2308" y="1338"/>
                  </a:cubicBezTo>
                  <a:cubicBezTo>
                    <a:pt x="2326" y="1327"/>
                    <a:pt x="2331" y="1294"/>
                    <a:pt x="2331" y="1277"/>
                  </a:cubicBezTo>
                  <a:cubicBezTo>
                    <a:pt x="2341" y="1274"/>
                    <a:pt x="2306" y="1247"/>
                    <a:pt x="2308" y="1236"/>
                  </a:cubicBezTo>
                  <a:cubicBezTo>
                    <a:pt x="2311" y="1220"/>
                    <a:pt x="2313" y="1178"/>
                    <a:pt x="2326" y="1161"/>
                  </a:cubicBezTo>
                  <a:cubicBezTo>
                    <a:pt x="2339" y="1144"/>
                    <a:pt x="2370" y="1137"/>
                    <a:pt x="2383" y="1136"/>
                  </a:cubicBezTo>
                  <a:cubicBezTo>
                    <a:pt x="2390" y="1114"/>
                    <a:pt x="2393" y="1157"/>
                    <a:pt x="2407" y="1157"/>
                  </a:cubicBezTo>
                  <a:cubicBezTo>
                    <a:pt x="2411" y="1170"/>
                    <a:pt x="2406" y="1201"/>
                    <a:pt x="2407" y="1215"/>
                  </a:cubicBezTo>
                  <a:cubicBezTo>
                    <a:pt x="2413" y="1226"/>
                    <a:pt x="2397" y="1241"/>
                    <a:pt x="2415" y="1244"/>
                  </a:cubicBezTo>
                  <a:cubicBezTo>
                    <a:pt x="2421" y="1254"/>
                    <a:pt x="2432" y="1270"/>
                    <a:pt x="2446" y="1277"/>
                  </a:cubicBezTo>
                  <a:cubicBezTo>
                    <a:pt x="2460" y="1284"/>
                    <a:pt x="2478" y="1283"/>
                    <a:pt x="2497" y="1284"/>
                  </a:cubicBezTo>
                  <a:cubicBezTo>
                    <a:pt x="2516" y="1285"/>
                    <a:pt x="2544" y="1288"/>
                    <a:pt x="2560" y="1286"/>
                  </a:cubicBezTo>
                  <a:cubicBezTo>
                    <a:pt x="2576" y="1284"/>
                    <a:pt x="2574" y="1273"/>
                    <a:pt x="2593" y="1272"/>
                  </a:cubicBezTo>
                  <a:cubicBezTo>
                    <a:pt x="2612" y="1271"/>
                    <a:pt x="2651" y="1278"/>
                    <a:pt x="2677" y="1277"/>
                  </a:cubicBezTo>
                  <a:cubicBezTo>
                    <a:pt x="2706" y="1275"/>
                    <a:pt x="2732" y="1273"/>
                    <a:pt x="2748" y="1266"/>
                  </a:cubicBezTo>
                  <a:cubicBezTo>
                    <a:pt x="2765" y="1262"/>
                    <a:pt x="2775" y="1260"/>
                    <a:pt x="2779" y="1254"/>
                  </a:cubicBezTo>
                  <a:cubicBezTo>
                    <a:pt x="2783" y="1248"/>
                    <a:pt x="2775" y="1243"/>
                    <a:pt x="2773" y="1232"/>
                  </a:cubicBezTo>
                  <a:cubicBezTo>
                    <a:pt x="2771" y="1221"/>
                    <a:pt x="2777" y="1195"/>
                    <a:pt x="2769" y="1187"/>
                  </a:cubicBezTo>
                  <a:cubicBezTo>
                    <a:pt x="2763" y="1175"/>
                    <a:pt x="2736" y="1194"/>
                    <a:pt x="2724" y="1187"/>
                  </a:cubicBezTo>
                  <a:cubicBezTo>
                    <a:pt x="2715" y="1178"/>
                    <a:pt x="2710" y="1141"/>
                    <a:pt x="2715" y="1134"/>
                  </a:cubicBezTo>
                  <a:cubicBezTo>
                    <a:pt x="2720" y="1127"/>
                    <a:pt x="2743" y="1147"/>
                    <a:pt x="2754" y="1146"/>
                  </a:cubicBezTo>
                  <a:cubicBezTo>
                    <a:pt x="2765" y="1145"/>
                    <a:pt x="2770" y="1132"/>
                    <a:pt x="2781" y="1131"/>
                  </a:cubicBezTo>
                  <a:cubicBezTo>
                    <a:pt x="2792" y="1130"/>
                    <a:pt x="2815" y="1143"/>
                    <a:pt x="2823" y="1137"/>
                  </a:cubicBezTo>
                  <a:cubicBezTo>
                    <a:pt x="2831" y="1131"/>
                    <a:pt x="2821" y="1105"/>
                    <a:pt x="2830" y="1095"/>
                  </a:cubicBezTo>
                  <a:cubicBezTo>
                    <a:pt x="2839" y="1085"/>
                    <a:pt x="2869" y="1084"/>
                    <a:pt x="2880" y="1075"/>
                  </a:cubicBezTo>
                  <a:cubicBezTo>
                    <a:pt x="2891" y="1066"/>
                    <a:pt x="2893" y="1051"/>
                    <a:pt x="2898" y="1043"/>
                  </a:cubicBezTo>
                  <a:cubicBezTo>
                    <a:pt x="2919" y="1029"/>
                    <a:pt x="2895" y="1044"/>
                    <a:pt x="2910" y="1025"/>
                  </a:cubicBezTo>
                  <a:cubicBezTo>
                    <a:pt x="2918" y="1017"/>
                    <a:pt x="2948" y="1028"/>
                    <a:pt x="2965" y="1016"/>
                  </a:cubicBezTo>
                  <a:cubicBezTo>
                    <a:pt x="2982" y="1004"/>
                    <a:pt x="2998" y="968"/>
                    <a:pt x="3010" y="954"/>
                  </a:cubicBezTo>
                  <a:cubicBezTo>
                    <a:pt x="3022" y="940"/>
                    <a:pt x="3031" y="933"/>
                    <a:pt x="3040" y="933"/>
                  </a:cubicBezTo>
                  <a:cubicBezTo>
                    <a:pt x="3054" y="928"/>
                    <a:pt x="3053" y="956"/>
                    <a:pt x="3067" y="953"/>
                  </a:cubicBezTo>
                  <a:cubicBezTo>
                    <a:pt x="3078" y="956"/>
                    <a:pt x="3098" y="950"/>
                    <a:pt x="3108" y="950"/>
                  </a:cubicBezTo>
                  <a:cubicBezTo>
                    <a:pt x="3118" y="950"/>
                    <a:pt x="3116" y="960"/>
                    <a:pt x="3126" y="953"/>
                  </a:cubicBezTo>
                  <a:cubicBezTo>
                    <a:pt x="3142" y="941"/>
                    <a:pt x="3157" y="914"/>
                    <a:pt x="3168" y="905"/>
                  </a:cubicBezTo>
                  <a:cubicBezTo>
                    <a:pt x="3179" y="896"/>
                    <a:pt x="3187" y="895"/>
                    <a:pt x="3195" y="897"/>
                  </a:cubicBezTo>
                  <a:cubicBezTo>
                    <a:pt x="3203" y="899"/>
                    <a:pt x="3209" y="910"/>
                    <a:pt x="3214" y="915"/>
                  </a:cubicBezTo>
                  <a:cubicBezTo>
                    <a:pt x="3219" y="920"/>
                    <a:pt x="3224" y="923"/>
                    <a:pt x="3228" y="929"/>
                  </a:cubicBezTo>
                  <a:cubicBezTo>
                    <a:pt x="3232" y="935"/>
                    <a:pt x="3234" y="944"/>
                    <a:pt x="3238" y="951"/>
                  </a:cubicBezTo>
                  <a:cubicBezTo>
                    <a:pt x="3242" y="960"/>
                    <a:pt x="3251" y="965"/>
                    <a:pt x="3255" y="971"/>
                  </a:cubicBezTo>
                  <a:cubicBezTo>
                    <a:pt x="3259" y="977"/>
                    <a:pt x="3269" y="981"/>
                    <a:pt x="3264" y="989"/>
                  </a:cubicBezTo>
                  <a:cubicBezTo>
                    <a:pt x="3259" y="997"/>
                    <a:pt x="3231" y="1014"/>
                    <a:pt x="3225" y="1020"/>
                  </a:cubicBezTo>
                  <a:cubicBezTo>
                    <a:pt x="3219" y="1026"/>
                    <a:pt x="3217" y="1027"/>
                    <a:pt x="3225" y="1028"/>
                  </a:cubicBezTo>
                  <a:cubicBezTo>
                    <a:pt x="3233" y="1029"/>
                    <a:pt x="3252" y="1025"/>
                    <a:pt x="3271" y="1026"/>
                  </a:cubicBezTo>
                  <a:cubicBezTo>
                    <a:pt x="3290" y="1027"/>
                    <a:pt x="3321" y="1025"/>
                    <a:pt x="3337" y="1032"/>
                  </a:cubicBezTo>
                  <a:cubicBezTo>
                    <a:pt x="3348" y="1037"/>
                    <a:pt x="3371" y="1039"/>
                    <a:pt x="3366" y="1067"/>
                  </a:cubicBezTo>
                  <a:cubicBezTo>
                    <a:pt x="3362" y="1082"/>
                    <a:pt x="3319" y="1105"/>
                    <a:pt x="3315" y="1124"/>
                  </a:cubicBezTo>
                  <a:cubicBezTo>
                    <a:pt x="3311" y="1143"/>
                    <a:pt x="3343" y="1172"/>
                    <a:pt x="3343" y="1181"/>
                  </a:cubicBezTo>
                  <a:cubicBezTo>
                    <a:pt x="3343" y="1190"/>
                    <a:pt x="3324" y="1185"/>
                    <a:pt x="3316" y="1181"/>
                  </a:cubicBezTo>
                  <a:cubicBezTo>
                    <a:pt x="3308" y="1177"/>
                    <a:pt x="3302" y="1159"/>
                    <a:pt x="3295" y="1155"/>
                  </a:cubicBezTo>
                  <a:cubicBezTo>
                    <a:pt x="3288" y="1151"/>
                    <a:pt x="3287" y="1155"/>
                    <a:pt x="3277" y="1158"/>
                  </a:cubicBezTo>
                  <a:cubicBezTo>
                    <a:pt x="3264" y="1160"/>
                    <a:pt x="3254" y="1161"/>
                    <a:pt x="3234" y="1176"/>
                  </a:cubicBezTo>
                  <a:cubicBezTo>
                    <a:pt x="3214" y="1191"/>
                    <a:pt x="3175" y="1234"/>
                    <a:pt x="3157" y="1250"/>
                  </a:cubicBezTo>
                  <a:cubicBezTo>
                    <a:pt x="3141" y="1268"/>
                    <a:pt x="3131" y="1253"/>
                    <a:pt x="3127" y="1272"/>
                  </a:cubicBezTo>
                  <a:cubicBezTo>
                    <a:pt x="3123" y="1291"/>
                    <a:pt x="3139" y="1339"/>
                    <a:pt x="3133" y="1364"/>
                  </a:cubicBezTo>
                  <a:cubicBezTo>
                    <a:pt x="3126" y="1386"/>
                    <a:pt x="3099" y="1402"/>
                    <a:pt x="3093" y="1424"/>
                  </a:cubicBezTo>
                  <a:cubicBezTo>
                    <a:pt x="3085" y="1440"/>
                    <a:pt x="3107" y="1442"/>
                    <a:pt x="3103" y="1460"/>
                  </a:cubicBezTo>
                  <a:cubicBezTo>
                    <a:pt x="3099" y="1478"/>
                    <a:pt x="3078" y="1508"/>
                    <a:pt x="3069" y="1532"/>
                  </a:cubicBezTo>
                  <a:cubicBezTo>
                    <a:pt x="3054" y="1549"/>
                    <a:pt x="3067" y="1591"/>
                    <a:pt x="3048" y="1604"/>
                  </a:cubicBezTo>
                  <a:cubicBezTo>
                    <a:pt x="3030" y="1615"/>
                    <a:pt x="2972" y="1595"/>
                    <a:pt x="2958" y="1599"/>
                  </a:cubicBezTo>
                  <a:cubicBezTo>
                    <a:pt x="2944" y="1603"/>
                    <a:pt x="2961" y="1607"/>
                    <a:pt x="2962" y="1625"/>
                  </a:cubicBezTo>
                  <a:cubicBezTo>
                    <a:pt x="2963" y="1643"/>
                    <a:pt x="2966" y="1693"/>
                    <a:pt x="2962" y="1706"/>
                  </a:cubicBezTo>
                  <a:cubicBezTo>
                    <a:pt x="2958" y="1719"/>
                    <a:pt x="2944" y="1697"/>
                    <a:pt x="2940" y="1701"/>
                  </a:cubicBezTo>
                  <a:cubicBezTo>
                    <a:pt x="2936" y="1705"/>
                    <a:pt x="2933" y="1713"/>
                    <a:pt x="2935" y="1731"/>
                  </a:cubicBezTo>
                  <a:cubicBezTo>
                    <a:pt x="2932" y="1764"/>
                    <a:pt x="2953" y="1793"/>
                    <a:pt x="2953" y="1809"/>
                  </a:cubicBezTo>
                  <a:cubicBezTo>
                    <a:pt x="2953" y="1825"/>
                    <a:pt x="2939" y="1819"/>
                    <a:pt x="2935" y="1826"/>
                  </a:cubicBezTo>
                  <a:cubicBezTo>
                    <a:pt x="2931" y="1833"/>
                    <a:pt x="2935" y="1853"/>
                    <a:pt x="2929" y="1854"/>
                  </a:cubicBezTo>
                  <a:cubicBezTo>
                    <a:pt x="2916" y="1862"/>
                    <a:pt x="2906" y="1832"/>
                    <a:pt x="2898" y="1830"/>
                  </a:cubicBezTo>
                  <a:cubicBezTo>
                    <a:pt x="2890" y="1828"/>
                    <a:pt x="2888" y="1855"/>
                    <a:pt x="2883" y="1844"/>
                  </a:cubicBezTo>
                  <a:cubicBezTo>
                    <a:pt x="2871" y="1851"/>
                    <a:pt x="2871" y="1783"/>
                    <a:pt x="2866" y="1764"/>
                  </a:cubicBezTo>
                  <a:cubicBezTo>
                    <a:pt x="2861" y="1745"/>
                    <a:pt x="2854" y="1742"/>
                    <a:pt x="2851" y="1730"/>
                  </a:cubicBezTo>
                  <a:cubicBezTo>
                    <a:pt x="2848" y="1718"/>
                    <a:pt x="2852" y="1708"/>
                    <a:pt x="2849" y="1694"/>
                  </a:cubicBezTo>
                  <a:cubicBezTo>
                    <a:pt x="2846" y="1680"/>
                    <a:pt x="2842" y="1651"/>
                    <a:pt x="2833" y="1644"/>
                  </a:cubicBezTo>
                  <a:cubicBezTo>
                    <a:pt x="2824" y="1637"/>
                    <a:pt x="2803" y="1639"/>
                    <a:pt x="2794" y="1652"/>
                  </a:cubicBezTo>
                  <a:cubicBezTo>
                    <a:pt x="2785" y="1665"/>
                    <a:pt x="2787" y="1711"/>
                    <a:pt x="2779" y="1725"/>
                  </a:cubicBezTo>
                  <a:cubicBezTo>
                    <a:pt x="2771" y="1739"/>
                    <a:pt x="2756" y="1737"/>
                    <a:pt x="2746" y="1736"/>
                  </a:cubicBezTo>
                  <a:cubicBezTo>
                    <a:pt x="2736" y="1735"/>
                    <a:pt x="2725" y="1729"/>
                    <a:pt x="2719" y="1718"/>
                  </a:cubicBezTo>
                  <a:cubicBezTo>
                    <a:pt x="2713" y="1707"/>
                    <a:pt x="2709" y="1687"/>
                    <a:pt x="2707" y="1671"/>
                  </a:cubicBezTo>
                  <a:cubicBezTo>
                    <a:pt x="2705" y="1655"/>
                    <a:pt x="2690" y="1640"/>
                    <a:pt x="2704" y="1622"/>
                  </a:cubicBezTo>
                  <a:cubicBezTo>
                    <a:pt x="2718" y="1604"/>
                    <a:pt x="2771" y="1575"/>
                    <a:pt x="2790" y="1563"/>
                  </a:cubicBezTo>
                  <a:cubicBezTo>
                    <a:pt x="2800" y="1552"/>
                    <a:pt x="2811" y="1566"/>
                    <a:pt x="2818" y="1550"/>
                  </a:cubicBezTo>
                  <a:cubicBezTo>
                    <a:pt x="2822" y="1541"/>
                    <a:pt x="2812" y="1520"/>
                    <a:pt x="2815" y="1511"/>
                  </a:cubicBezTo>
                  <a:cubicBezTo>
                    <a:pt x="2818" y="1502"/>
                    <a:pt x="2837" y="1501"/>
                    <a:pt x="2838" y="1494"/>
                  </a:cubicBezTo>
                  <a:cubicBezTo>
                    <a:pt x="2839" y="1487"/>
                    <a:pt x="2826" y="1474"/>
                    <a:pt x="2818" y="1469"/>
                  </a:cubicBezTo>
                  <a:cubicBezTo>
                    <a:pt x="2810" y="1464"/>
                    <a:pt x="2810" y="1466"/>
                    <a:pt x="2790" y="1466"/>
                  </a:cubicBezTo>
                  <a:cubicBezTo>
                    <a:pt x="2770" y="1466"/>
                    <a:pt x="2730" y="1464"/>
                    <a:pt x="2698" y="1467"/>
                  </a:cubicBezTo>
                  <a:cubicBezTo>
                    <a:pt x="2666" y="1463"/>
                    <a:pt x="2623" y="1483"/>
                    <a:pt x="2595" y="1482"/>
                  </a:cubicBezTo>
                  <a:cubicBezTo>
                    <a:pt x="2567" y="1481"/>
                    <a:pt x="2538" y="1479"/>
                    <a:pt x="2527" y="1463"/>
                  </a:cubicBezTo>
                  <a:cubicBezTo>
                    <a:pt x="2516" y="1447"/>
                    <a:pt x="2529" y="1401"/>
                    <a:pt x="2527" y="1383"/>
                  </a:cubicBezTo>
                  <a:cubicBezTo>
                    <a:pt x="2525" y="1365"/>
                    <a:pt x="2522" y="1360"/>
                    <a:pt x="2518" y="1355"/>
                  </a:cubicBezTo>
                  <a:cubicBezTo>
                    <a:pt x="2514" y="1350"/>
                    <a:pt x="2505" y="1347"/>
                    <a:pt x="2502" y="1352"/>
                  </a:cubicBezTo>
                  <a:cubicBezTo>
                    <a:pt x="2499" y="1357"/>
                    <a:pt x="2505" y="1381"/>
                    <a:pt x="2497" y="1383"/>
                  </a:cubicBezTo>
                  <a:cubicBezTo>
                    <a:pt x="2489" y="1385"/>
                    <a:pt x="2461" y="1374"/>
                    <a:pt x="2452" y="1367"/>
                  </a:cubicBezTo>
                  <a:cubicBezTo>
                    <a:pt x="2443" y="1360"/>
                    <a:pt x="2446" y="1348"/>
                    <a:pt x="2442" y="1341"/>
                  </a:cubicBezTo>
                  <a:cubicBezTo>
                    <a:pt x="2438" y="1334"/>
                    <a:pt x="2429" y="1326"/>
                    <a:pt x="2425" y="1326"/>
                  </a:cubicBezTo>
                  <a:cubicBezTo>
                    <a:pt x="2420" y="1327"/>
                    <a:pt x="2422" y="1335"/>
                    <a:pt x="2419" y="1343"/>
                  </a:cubicBezTo>
                  <a:cubicBezTo>
                    <a:pt x="2416" y="1351"/>
                    <a:pt x="2414" y="1373"/>
                    <a:pt x="2409" y="1376"/>
                  </a:cubicBezTo>
                  <a:cubicBezTo>
                    <a:pt x="2404" y="1379"/>
                    <a:pt x="2395" y="1371"/>
                    <a:pt x="2391" y="1364"/>
                  </a:cubicBezTo>
                  <a:cubicBezTo>
                    <a:pt x="2387" y="1357"/>
                    <a:pt x="2391" y="1339"/>
                    <a:pt x="2386" y="1332"/>
                  </a:cubicBezTo>
                  <a:cubicBezTo>
                    <a:pt x="2381" y="1325"/>
                    <a:pt x="2365" y="1321"/>
                    <a:pt x="2362" y="1323"/>
                  </a:cubicBezTo>
                  <a:cubicBezTo>
                    <a:pt x="2359" y="1325"/>
                    <a:pt x="2368" y="1338"/>
                    <a:pt x="2368" y="1344"/>
                  </a:cubicBezTo>
                  <a:cubicBezTo>
                    <a:pt x="2368" y="1350"/>
                    <a:pt x="2367" y="1350"/>
                    <a:pt x="2361" y="1358"/>
                  </a:cubicBezTo>
                  <a:cubicBezTo>
                    <a:pt x="2355" y="1366"/>
                    <a:pt x="2335" y="1381"/>
                    <a:pt x="2332" y="1391"/>
                  </a:cubicBezTo>
                  <a:cubicBezTo>
                    <a:pt x="2329" y="1401"/>
                    <a:pt x="2331" y="1406"/>
                    <a:pt x="2340" y="1416"/>
                  </a:cubicBezTo>
                  <a:cubicBezTo>
                    <a:pt x="2349" y="1426"/>
                    <a:pt x="2376" y="1444"/>
                    <a:pt x="2388" y="1449"/>
                  </a:cubicBezTo>
                  <a:cubicBezTo>
                    <a:pt x="2400" y="1454"/>
                    <a:pt x="2405" y="1444"/>
                    <a:pt x="2410" y="1445"/>
                  </a:cubicBezTo>
                  <a:cubicBezTo>
                    <a:pt x="2415" y="1446"/>
                    <a:pt x="2411" y="1455"/>
                    <a:pt x="2416" y="1458"/>
                  </a:cubicBezTo>
                  <a:cubicBezTo>
                    <a:pt x="2421" y="1461"/>
                    <a:pt x="2439" y="1459"/>
                    <a:pt x="2442" y="1463"/>
                  </a:cubicBezTo>
                  <a:cubicBezTo>
                    <a:pt x="2445" y="1467"/>
                    <a:pt x="2444" y="1481"/>
                    <a:pt x="2434" y="1484"/>
                  </a:cubicBezTo>
                  <a:cubicBezTo>
                    <a:pt x="2424" y="1487"/>
                    <a:pt x="2389" y="1477"/>
                    <a:pt x="2379" y="1481"/>
                  </a:cubicBezTo>
                  <a:cubicBezTo>
                    <a:pt x="2369" y="1485"/>
                    <a:pt x="2380" y="1497"/>
                    <a:pt x="2371" y="1509"/>
                  </a:cubicBezTo>
                  <a:cubicBezTo>
                    <a:pt x="2362" y="1521"/>
                    <a:pt x="2327" y="1538"/>
                    <a:pt x="2326" y="1550"/>
                  </a:cubicBezTo>
                  <a:cubicBezTo>
                    <a:pt x="2325" y="1562"/>
                    <a:pt x="2353" y="1573"/>
                    <a:pt x="2365" y="1580"/>
                  </a:cubicBezTo>
                  <a:cubicBezTo>
                    <a:pt x="2377" y="1587"/>
                    <a:pt x="2393" y="1582"/>
                    <a:pt x="2401" y="1590"/>
                  </a:cubicBezTo>
                  <a:cubicBezTo>
                    <a:pt x="2409" y="1598"/>
                    <a:pt x="2411" y="1617"/>
                    <a:pt x="2410" y="1629"/>
                  </a:cubicBezTo>
                  <a:cubicBezTo>
                    <a:pt x="2409" y="1641"/>
                    <a:pt x="2391" y="1650"/>
                    <a:pt x="2394" y="1665"/>
                  </a:cubicBezTo>
                  <a:cubicBezTo>
                    <a:pt x="2397" y="1680"/>
                    <a:pt x="2418" y="1704"/>
                    <a:pt x="2427" y="1722"/>
                  </a:cubicBezTo>
                  <a:cubicBezTo>
                    <a:pt x="2427" y="1741"/>
                    <a:pt x="2441" y="1752"/>
                    <a:pt x="2446" y="1773"/>
                  </a:cubicBezTo>
                  <a:cubicBezTo>
                    <a:pt x="2451" y="1794"/>
                    <a:pt x="2456" y="1826"/>
                    <a:pt x="2458" y="1847"/>
                  </a:cubicBezTo>
                  <a:cubicBezTo>
                    <a:pt x="2442" y="1850"/>
                    <a:pt x="2477" y="1894"/>
                    <a:pt x="2460" y="1898"/>
                  </a:cubicBezTo>
                  <a:cubicBezTo>
                    <a:pt x="2443" y="1902"/>
                    <a:pt x="2378" y="1865"/>
                    <a:pt x="2356" y="1869"/>
                  </a:cubicBezTo>
                  <a:cubicBezTo>
                    <a:pt x="2334" y="1873"/>
                    <a:pt x="2344" y="1909"/>
                    <a:pt x="2326" y="1922"/>
                  </a:cubicBezTo>
                  <a:cubicBezTo>
                    <a:pt x="2308" y="1935"/>
                    <a:pt x="2265" y="1938"/>
                    <a:pt x="2245" y="1950"/>
                  </a:cubicBezTo>
                  <a:cubicBezTo>
                    <a:pt x="2231" y="1961"/>
                    <a:pt x="2210" y="1975"/>
                    <a:pt x="2208" y="1994"/>
                  </a:cubicBezTo>
                  <a:cubicBezTo>
                    <a:pt x="2206" y="2013"/>
                    <a:pt x="2247" y="2040"/>
                    <a:pt x="2235" y="2064"/>
                  </a:cubicBezTo>
                  <a:cubicBezTo>
                    <a:pt x="2191" y="2092"/>
                    <a:pt x="2181" y="2107"/>
                    <a:pt x="2138" y="2138"/>
                  </a:cubicBezTo>
                  <a:cubicBezTo>
                    <a:pt x="2121" y="2166"/>
                    <a:pt x="2057" y="2161"/>
                    <a:pt x="2030" y="2184"/>
                  </a:cubicBezTo>
                  <a:cubicBezTo>
                    <a:pt x="2005" y="2205"/>
                    <a:pt x="1972" y="2259"/>
                    <a:pt x="1953" y="2284"/>
                  </a:cubicBezTo>
                  <a:cubicBezTo>
                    <a:pt x="1937" y="2306"/>
                    <a:pt x="1896" y="2318"/>
                    <a:pt x="1881" y="2340"/>
                  </a:cubicBezTo>
                  <a:cubicBezTo>
                    <a:pt x="1875" y="2350"/>
                    <a:pt x="1822" y="2383"/>
                    <a:pt x="1810" y="2391"/>
                  </a:cubicBezTo>
                  <a:cubicBezTo>
                    <a:pt x="1737" y="2452"/>
                    <a:pt x="1787" y="2450"/>
                    <a:pt x="1693" y="2475"/>
                  </a:cubicBezTo>
                  <a:cubicBezTo>
                    <a:pt x="1661" y="2491"/>
                    <a:pt x="1677" y="2545"/>
                    <a:pt x="1653" y="2564"/>
                  </a:cubicBezTo>
                  <a:cubicBezTo>
                    <a:pt x="1629" y="2583"/>
                    <a:pt x="1572" y="2576"/>
                    <a:pt x="1549" y="2592"/>
                  </a:cubicBezTo>
                  <a:cubicBezTo>
                    <a:pt x="1526" y="2608"/>
                    <a:pt x="1524" y="2653"/>
                    <a:pt x="1512" y="2661"/>
                  </a:cubicBezTo>
                  <a:cubicBezTo>
                    <a:pt x="1500" y="2669"/>
                    <a:pt x="1489" y="2640"/>
                    <a:pt x="1476" y="2640"/>
                  </a:cubicBezTo>
                  <a:cubicBezTo>
                    <a:pt x="1463" y="2640"/>
                    <a:pt x="1444" y="2648"/>
                    <a:pt x="1431" y="2660"/>
                  </a:cubicBezTo>
                  <a:cubicBezTo>
                    <a:pt x="1418" y="2672"/>
                    <a:pt x="1404" y="2694"/>
                    <a:pt x="1398" y="2714"/>
                  </a:cubicBezTo>
                  <a:cubicBezTo>
                    <a:pt x="1394" y="2737"/>
                    <a:pt x="1392" y="2754"/>
                    <a:pt x="1393" y="2779"/>
                  </a:cubicBezTo>
                  <a:cubicBezTo>
                    <a:pt x="1394" y="2804"/>
                    <a:pt x="1399" y="2830"/>
                    <a:pt x="1402" y="2863"/>
                  </a:cubicBezTo>
                  <a:cubicBezTo>
                    <a:pt x="1402" y="2897"/>
                    <a:pt x="1413" y="2946"/>
                    <a:pt x="1406" y="2978"/>
                  </a:cubicBezTo>
                  <a:cubicBezTo>
                    <a:pt x="1407" y="3009"/>
                    <a:pt x="1420" y="3019"/>
                    <a:pt x="1411" y="3047"/>
                  </a:cubicBezTo>
                  <a:cubicBezTo>
                    <a:pt x="1388" y="3076"/>
                    <a:pt x="1351" y="3150"/>
                    <a:pt x="1351" y="3150"/>
                  </a:cubicBezTo>
                  <a:cubicBezTo>
                    <a:pt x="1342" y="3187"/>
                    <a:pt x="1356" y="3220"/>
                    <a:pt x="1356" y="3251"/>
                  </a:cubicBezTo>
                  <a:cubicBezTo>
                    <a:pt x="1356" y="3282"/>
                    <a:pt x="1367" y="3319"/>
                    <a:pt x="1354" y="3335"/>
                  </a:cubicBezTo>
                  <a:cubicBezTo>
                    <a:pt x="1341" y="3351"/>
                    <a:pt x="1299" y="3326"/>
                    <a:pt x="1278" y="3347"/>
                  </a:cubicBezTo>
                  <a:cubicBezTo>
                    <a:pt x="1257" y="3368"/>
                    <a:pt x="1249" y="3433"/>
                    <a:pt x="1227" y="3459"/>
                  </a:cubicBezTo>
                  <a:cubicBezTo>
                    <a:pt x="1213" y="3489"/>
                    <a:pt x="1161" y="3488"/>
                    <a:pt x="1143" y="3506"/>
                  </a:cubicBezTo>
                  <a:cubicBezTo>
                    <a:pt x="1125" y="3524"/>
                    <a:pt x="1139" y="3550"/>
                    <a:pt x="1120" y="3569"/>
                  </a:cubicBezTo>
                  <a:cubicBezTo>
                    <a:pt x="1064" y="3617"/>
                    <a:pt x="1091" y="3601"/>
                    <a:pt x="1030" y="3623"/>
                  </a:cubicBezTo>
                  <a:cubicBezTo>
                    <a:pt x="989" y="3587"/>
                    <a:pt x="973" y="3569"/>
                    <a:pt x="930" y="3534"/>
                  </a:cubicBezTo>
                  <a:cubicBezTo>
                    <a:pt x="909" y="3512"/>
                    <a:pt x="903" y="3484"/>
                    <a:pt x="894" y="3458"/>
                  </a:cubicBezTo>
                  <a:cubicBezTo>
                    <a:pt x="885" y="3432"/>
                    <a:pt x="886" y="3413"/>
                    <a:pt x="876" y="3380"/>
                  </a:cubicBezTo>
                  <a:cubicBezTo>
                    <a:pt x="849" y="3345"/>
                    <a:pt x="857" y="3297"/>
                    <a:pt x="835" y="3257"/>
                  </a:cubicBezTo>
                  <a:cubicBezTo>
                    <a:pt x="825" y="3229"/>
                    <a:pt x="821" y="3208"/>
                    <a:pt x="805" y="3180"/>
                  </a:cubicBezTo>
                  <a:cubicBezTo>
                    <a:pt x="789" y="3152"/>
                    <a:pt x="756" y="3111"/>
                    <a:pt x="741" y="3089"/>
                  </a:cubicBezTo>
                  <a:cubicBezTo>
                    <a:pt x="730" y="3065"/>
                    <a:pt x="723" y="3076"/>
                    <a:pt x="715" y="3048"/>
                  </a:cubicBezTo>
                  <a:cubicBezTo>
                    <a:pt x="707" y="3020"/>
                    <a:pt x="701" y="2967"/>
                    <a:pt x="691" y="2923"/>
                  </a:cubicBezTo>
                  <a:cubicBezTo>
                    <a:pt x="681" y="2879"/>
                    <a:pt x="666" y="2825"/>
                    <a:pt x="652" y="2786"/>
                  </a:cubicBezTo>
                  <a:cubicBezTo>
                    <a:pt x="638" y="2746"/>
                    <a:pt x="618" y="2715"/>
                    <a:pt x="606" y="2687"/>
                  </a:cubicBezTo>
                  <a:cubicBezTo>
                    <a:pt x="594" y="2659"/>
                    <a:pt x="585" y="2639"/>
                    <a:pt x="577" y="2615"/>
                  </a:cubicBezTo>
                  <a:cubicBezTo>
                    <a:pt x="569" y="2591"/>
                    <a:pt x="564" y="2566"/>
                    <a:pt x="559" y="2540"/>
                  </a:cubicBezTo>
                  <a:cubicBezTo>
                    <a:pt x="554" y="2514"/>
                    <a:pt x="554" y="2490"/>
                    <a:pt x="549" y="2457"/>
                  </a:cubicBezTo>
                  <a:cubicBezTo>
                    <a:pt x="544" y="2424"/>
                    <a:pt x="537" y="2387"/>
                    <a:pt x="531" y="2343"/>
                  </a:cubicBezTo>
                  <a:cubicBezTo>
                    <a:pt x="508" y="2292"/>
                    <a:pt x="533" y="2245"/>
                    <a:pt x="511" y="2195"/>
                  </a:cubicBezTo>
                  <a:cubicBezTo>
                    <a:pt x="507" y="2148"/>
                    <a:pt x="521" y="2095"/>
                    <a:pt x="522" y="2061"/>
                  </a:cubicBezTo>
                  <a:cubicBezTo>
                    <a:pt x="523" y="2027"/>
                    <a:pt x="524" y="2017"/>
                    <a:pt x="520" y="1992"/>
                  </a:cubicBezTo>
                  <a:cubicBezTo>
                    <a:pt x="516" y="1967"/>
                    <a:pt x="503" y="1934"/>
                    <a:pt x="499" y="1914"/>
                  </a:cubicBezTo>
                  <a:cubicBezTo>
                    <a:pt x="505" y="1891"/>
                    <a:pt x="497" y="1883"/>
                    <a:pt x="498" y="1872"/>
                  </a:cubicBezTo>
                  <a:cubicBezTo>
                    <a:pt x="499" y="1861"/>
                    <a:pt x="499" y="1855"/>
                    <a:pt x="505" y="1848"/>
                  </a:cubicBezTo>
                  <a:cubicBezTo>
                    <a:pt x="511" y="1841"/>
                    <a:pt x="538" y="1835"/>
                    <a:pt x="537" y="1832"/>
                  </a:cubicBezTo>
                  <a:cubicBezTo>
                    <a:pt x="536" y="1829"/>
                    <a:pt x="509" y="1835"/>
                    <a:pt x="501" y="1832"/>
                  </a:cubicBezTo>
                  <a:cubicBezTo>
                    <a:pt x="493" y="1829"/>
                    <a:pt x="498" y="1816"/>
                    <a:pt x="491" y="1815"/>
                  </a:cubicBezTo>
                  <a:cubicBezTo>
                    <a:pt x="487" y="1808"/>
                    <a:pt x="465" y="1817"/>
                    <a:pt x="461" y="1824"/>
                  </a:cubicBezTo>
                  <a:cubicBezTo>
                    <a:pt x="455" y="1831"/>
                    <a:pt x="456" y="1842"/>
                    <a:pt x="454" y="1859"/>
                  </a:cubicBezTo>
                  <a:cubicBezTo>
                    <a:pt x="440" y="1871"/>
                    <a:pt x="452" y="1907"/>
                    <a:pt x="447" y="1925"/>
                  </a:cubicBezTo>
                  <a:cubicBezTo>
                    <a:pt x="442" y="1943"/>
                    <a:pt x="433" y="1958"/>
                    <a:pt x="421" y="1967"/>
                  </a:cubicBezTo>
                  <a:cubicBezTo>
                    <a:pt x="409" y="1976"/>
                    <a:pt x="393" y="1975"/>
                    <a:pt x="373" y="1980"/>
                  </a:cubicBezTo>
                  <a:cubicBezTo>
                    <a:pt x="355" y="1986"/>
                    <a:pt x="325" y="1997"/>
                    <a:pt x="303" y="1998"/>
                  </a:cubicBezTo>
                  <a:cubicBezTo>
                    <a:pt x="281" y="1999"/>
                    <a:pt x="257" y="1994"/>
                    <a:pt x="242" y="1988"/>
                  </a:cubicBezTo>
                  <a:cubicBezTo>
                    <a:pt x="223" y="1980"/>
                    <a:pt x="225" y="1975"/>
                    <a:pt x="213" y="1960"/>
                  </a:cubicBezTo>
                  <a:cubicBezTo>
                    <a:pt x="201" y="1945"/>
                    <a:pt x="192" y="1924"/>
                    <a:pt x="171" y="1899"/>
                  </a:cubicBezTo>
                  <a:cubicBezTo>
                    <a:pt x="150" y="1874"/>
                    <a:pt x="102" y="1834"/>
                    <a:pt x="88" y="1812"/>
                  </a:cubicBezTo>
                  <a:cubicBezTo>
                    <a:pt x="77" y="1793"/>
                    <a:pt x="73" y="1773"/>
                    <a:pt x="84" y="1767"/>
                  </a:cubicBezTo>
                  <a:cubicBezTo>
                    <a:pt x="95" y="1761"/>
                    <a:pt x="135" y="1774"/>
                    <a:pt x="153" y="1773"/>
                  </a:cubicBezTo>
                  <a:cubicBezTo>
                    <a:pt x="171" y="1772"/>
                    <a:pt x="177" y="1769"/>
                    <a:pt x="190" y="1763"/>
                  </a:cubicBezTo>
                  <a:cubicBezTo>
                    <a:pt x="208" y="1758"/>
                    <a:pt x="218" y="1749"/>
                    <a:pt x="229" y="1739"/>
                  </a:cubicBezTo>
                  <a:cubicBezTo>
                    <a:pt x="240" y="1729"/>
                    <a:pt x="269" y="1703"/>
                    <a:pt x="258" y="1702"/>
                  </a:cubicBezTo>
                  <a:cubicBezTo>
                    <a:pt x="247" y="1701"/>
                    <a:pt x="191" y="1733"/>
                    <a:pt x="164" y="1734"/>
                  </a:cubicBezTo>
                  <a:cubicBezTo>
                    <a:pt x="137" y="1735"/>
                    <a:pt x="117" y="1718"/>
                    <a:pt x="99" y="1709"/>
                  </a:cubicBezTo>
                  <a:cubicBezTo>
                    <a:pt x="82" y="1699"/>
                    <a:pt x="69" y="1697"/>
                    <a:pt x="54" y="1679"/>
                  </a:cubicBezTo>
                  <a:cubicBezTo>
                    <a:pt x="39" y="1661"/>
                    <a:pt x="7" y="1615"/>
                    <a:pt x="6" y="1599"/>
                  </a:cubicBezTo>
                  <a:cubicBezTo>
                    <a:pt x="0" y="1585"/>
                    <a:pt x="38" y="1584"/>
                    <a:pt x="48" y="1580"/>
                  </a:cubicBezTo>
                  <a:cubicBezTo>
                    <a:pt x="58" y="1576"/>
                    <a:pt x="61" y="1581"/>
                    <a:pt x="67" y="1575"/>
                  </a:cubicBezTo>
                  <a:cubicBezTo>
                    <a:pt x="73" y="1569"/>
                    <a:pt x="70" y="1548"/>
                    <a:pt x="85" y="1542"/>
                  </a:cubicBezTo>
                  <a:cubicBezTo>
                    <a:pt x="100" y="1536"/>
                    <a:pt x="141" y="1537"/>
                    <a:pt x="159" y="1541"/>
                  </a:cubicBezTo>
                  <a:cubicBezTo>
                    <a:pt x="177" y="1545"/>
                    <a:pt x="182" y="1563"/>
                    <a:pt x="192" y="1568"/>
                  </a:cubicBezTo>
                  <a:cubicBezTo>
                    <a:pt x="202" y="1573"/>
                    <a:pt x="213" y="1572"/>
                    <a:pt x="222" y="1569"/>
                  </a:cubicBezTo>
                  <a:cubicBezTo>
                    <a:pt x="231" y="1566"/>
                    <a:pt x="237" y="1554"/>
                    <a:pt x="244" y="1550"/>
                  </a:cubicBezTo>
                  <a:cubicBezTo>
                    <a:pt x="251" y="1546"/>
                    <a:pt x="255" y="1546"/>
                    <a:pt x="262" y="1545"/>
                  </a:cubicBezTo>
                  <a:cubicBezTo>
                    <a:pt x="269" y="1544"/>
                    <a:pt x="282" y="1541"/>
                    <a:pt x="289" y="1544"/>
                  </a:cubicBezTo>
                  <a:cubicBezTo>
                    <a:pt x="296" y="1547"/>
                    <a:pt x="296" y="1563"/>
                    <a:pt x="303" y="1566"/>
                  </a:cubicBezTo>
                  <a:cubicBezTo>
                    <a:pt x="313" y="1562"/>
                    <a:pt x="324" y="1569"/>
                    <a:pt x="331" y="1565"/>
                  </a:cubicBezTo>
                  <a:cubicBezTo>
                    <a:pt x="338" y="1561"/>
                    <a:pt x="348" y="1550"/>
                    <a:pt x="349" y="1544"/>
                  </a:cubicBezTo>
                  <a:cubicBezTo>
                    <a:pt x="350" y="1538"/>
                    <a:pt x="338" y="1532"/>
                    <a:pt x="339" y="1527"/>
                  </a:cubicBezTo>
                  <a:cubicBezTo>
                    <a:pt x="340" y="1522"/>
                    <a:pt x="357" y="1521"/>
                    <a:pt x="358" y="1514"/>
                  </a:cubicBezTo>
                  <a:cubicBezTo>
                    <a:pt x="359" y="1507"/>
                    <a:pt x="351" y="1495"/>
                    <a:pt x="348" y="1484"/>
                  </a:cubicBezTo>
                  <a:cubicBezTo>
                    <a:pt x="341" y="1468"/>
                    <a:pt x="343" y="1457"/>
                    <a:pt x="339" y="1446"/>
                  </a:cubicBezTo>
                  <a:cubicBezTo>
                    <a:pt x="335" y="1435"/>
                    <a:pt x="325" y="1426"/>
                    <a:pt x="322" y="1416"/>
                  </a:cubicBezTo>
                  <a:cubicBezTo>
                    <a:pt x="319" y="1406"/>
                    <a:pt x="328" y="1389"/>
                    <a:pt x="324" y="1385"/>
                  </a:cubicBezTo>
                  <a:cubicBezTo>
                    <a:pt x="320" y="1381"/>
                    <a:pt x="305" y="1391"/>
                    <a:pt x="296" y="1389"/>
                  </a:cubicBezTo>
                  <a:cubicBezTo>
                    <a:pt x="287" y="1387"/>
                    <a:pt x="277" y="1381"/>
                    <a:pt x="271" y="1370"/>
                  </a:cubicBezTo>
                  <a:cubicBezTo>
                    <a:pt x="265" y="1359"/>
                    <a:pt x="260" y="1340"/>
                    <a:pt x="261" y="1325"/>
                  </a:cubicBezTo>
                  <a:cubicBezTo>
                    <a:pt x="262" y="1310"/>
                    <a:pt x="281" y="1289"/>
                    <a:pt x="279" y="1281"/>
                  </a:cubicBezTo>
                  <a:cubicBezTo>
                    <a:pt x="277" y="1273"/>
                    <a:pt x="259" y="1278"/>
                    <a:pt x="249" y="1274"/>
                  </a:cubicBezTo>
                  <a:cubicBezTo>
                    <a:pt x="239" y="1270"/>
                    <a:pt x="228" y="1265"/>
                    <a:pt x="219" y="1256"/>
                  </a:cubicBezTo>
                  <a:cubicBezTo>
                    <a:pt x="214" y="1240"/>
                    <a:pt x="192" y="1234"/>
                    <a:pt x="195" y="1220"/>
                  </a:cubicBezTo>
                  <a:cubicBezTo>
                    <a:pt x="198" y="1206"/>
                    <a:pt x="227" y="1183"/>
                    <a:pt x="238" y="1173"/>
                  </a:cubicBezTo>
                  <a:cubicBezTo>
                    <a:pt x="249" y="1163"/>
                    <a:pt x="252" y="1168"/>
                    <a:pt x="259" y="1161"/>
                  </a:cubicBezTo>
                  <a:cubicBezTo>
                    <a:pt x="266" y="1154"/>
                    <a:pt x="271" y="1140"/>
                    <a:pt x="279" y="1131"/>
                  </a:cubicBezTo>
                  <a:cubicBezTo>
                    <a:pt x="287" y="1122"/>
                    <a:pt x="300" y="1111"/>
                    <a:pt x="310" y="1105"/>
                  </a:cubicBezTo>
                  <a:cubicBezTo>
                    <a:pt x="320" y="1099"/>
                    <a:pt x="331" y="1092"/>
                    <a:pt x="339" y="1097"/>
                  </a:cubicBezTo>
                  <a:cubicBezTo>
                    <a:pt x="357" y="1097"/>
                    <a:pt x="344" y="1132"/>
                    <a:pt x="357" y="1137"/>
                  </a:cubicBezTo>
                  <a:cubicBezTo>
                    <a:pt x="364" y="1145"/>
                    <a:pt x="368" y="1146"/>
                    <a:pt x="378" y="1145"/>
                  </a:cubicBezTo>
                  <a:cubicBezTo>
                    <a:pt x="388" y="1144"/>
                    <a:pt x="403" y="1130"/>
                    <a:pt x="418" y="1128"/>
                  </a:cubicBezTo>
                  <a:cubicBezTo>
                    <a:pt x="433" y="1126"/>
                    <a:pt x="455" y="1136"/>
                    <a:pt x="468" y="1131"/>
                  </a:cubicBezTo>
                  <a:cubicBezTo>
                    <a:pt x="481" y="1126"/>
                    <a:pt x="489" y="1110"/>
                    <a:pt x="499" y="1095"/>
                  </a:cubicBezTo>
                  <a:cubicBezTo>
                    <a:pt x="529" y="1080"/>
                    <a:pt x="517" y="1052"/>
                    <a:pt x="529" y="1038"/>
                  </a:cubicBezTo>
                  <a:cubicBezTo>
                    <a:pt x="541" y="1024"/>
                    <a:pt x="560" y="1016"/>
                    <a:pt x="570" y="1011"/>
                  </a:cubicBezTo>
                  <a:cubicBezTo>
                    <a:pt x="580" y="1006"/>
                    <a:pt x="583" y="1016"/>
                    <a:pt x="592" y="1010"/>
                  </a:cubicBezTo>
                  <a:cubicBezTo>
                    <a:pt x="601" y="1004"/>
                    <a:pt x="611" y="991"/>
                    <a:pt x="622" y="977"/>
                  </a:cubicBezTo>
                  <a:cubicBezTo>
                    <a:pt x="643" y="956"/>
                    <a:pt x="648" y="939"/>
                    <a:pt x="657" y="923"/>
                  </a:cubicBezTo>
                  <a:cubicBezTo>
                    <a:pt x="666" y="907"/>
                    <a:pt x="665" y="890"/>
                    <a:pt x="676" y="881"/>
                  </a:cubicBezTo>
                  <a:cubicBezTo>
                    <a:pt x="687" y="872"/>
                    <a:pt x="712" y="874"/>
                    <a:pt x="721" y="870"/>
                  </a:cubicBezTo>
                  <a:close/>
                </a:path>
              </a:pathLst>
            </a:custGeom>
            <a:grpFill/>
            <a:ln w="19050" cmpd="sng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67"/>
          <p:cNvGrpSpPr/>
          <p:nvPr/>
        </p:nvGrpSpPr>
        <p:grpSpPr>
          <a:xfrm>
            <a:off x="4716016" y="476672"/>
            <a:ext cx="3816424" cy="2960858"/>
            <a:chOff x="76200" y="609600"/>
            <a:chExt cx="4254504" cy="4993452"/>
          </a:xfrm>
          <a:solidFill>
            <a:schemeClr val="tx2">
              <a:lumMod val="75000"/>
            </a:schemeClr>
          </a:solidFill>
          <a:scene3d>
            <a:camera prst="isometricOffAxis2Top">
              <a:rot lat="18745383" lon="1368701" rev="20424742"/>
            </a:camera>
            <a:lightRig rig="threePt" dir="t"/>
          </a:scene3d>
        </p:grpSpPr>
        <p:sp>
          <p:nvSpPr>
            <p:cNvPr id="69" name="Freeform 4"/>
            <p:cNvSpPr>
              <a:spLocks/>
            </p:cNvSpPr>
            <p:nvPr/>
          </p:nvSpPr>
          <p:spPr bwMode="auto">
            <a:xfrm>
              <a:off x="880151" y="3772717"/>
              <a:ext cx="753467" cy="1219764"/>
            </a:xfrm>
            <a:custGeom>
              <a:avLst/>
              <a:gdLst/>
              <a:ahLst/>
              <a:cxnLst>
                <a:cxn ang="0">
                  <a:pos x="12" y="393"/>
                </a:cxn>
                <a:cxn ang="0">
                  <a:pos x="9" y="339"/>
                </a:cxn>
                <a:cxn ang="0">
                  <a:pos x="21" y="321"/>
                </a:cxn>
                <a:cxn ang="0">
                  <a:pos x="24" y="225"/>
                </a:cxn>
                <a:cxn ang="0">
                  <a:pos x="39" y="210"/>
                </a:cxn>
                <a:cxn ang="0">
                  <a:pos x="102" y="162"/>
                </a:cxn>
                <a:cxn ang="0">
                  <a:pos x="138" y="147"/>
                </a:cxn>
                <a:cxn ang="0">
                  <a:pos x="225" y="108"/>
                </a:cxn>
                <a:cxn ang="0">
                  <a:pos x="387" y="0"/>
                </a:cxn>
                <a:cxn ang="0">
                  <a:pos x="492" y="48"/>
                </a:cxn>
                <a:cxn ang="0">
                  <a:pos x="486" y="216"/>
                </a:cxn>
                <a:cxn ang="0">
                  <a:pos x="456" y="453"/>
                </a:cxn>
                <a:cxn ang="0">
                  <a:pos x="501" y="516"/>
                </a:cxn>
                <a:cxn ang="0">
                  <a:pos x="531" y="531"/>
                </a:cxn>
                <a:cxn ang="0">
                  <a:pos x="558" y="555"/>
                </a:cxn>
                <a:cxn ang="0">
                  <a:pos x="570" y="576"/>
                </a:cxn>
                <a:cxn ang="0">
                  <a:pos x="585" y="639"/>
                </a:cxn>
                <a:cxn ang="0">
                  <a:pos x="552" y="789"/>
                </a:cxn>
                <a:cxn ang="0">
                  <a:pos x="510" y="831"/>
                </a:cxn>
                <a:cxn ang="0">
                  <a:pos x="339" y="876"/>
                </a:cxn>
                <a:cxn ang="0">
                  <a:pos x="273" y="885"/>
                </a:cxn>
                <a:cxn ang="0">
                  <a:pos x="210" y="864"/>
                </a:cxn>
                <a:cxn ang="0">
                  <a:pos x="114" y="780"/>
                </a:cxn>
                <a:cxn ang="0">
                  <a:pos x="96" y="753"/>
                </a:cxn>
                <a:cxn ang="0">
                  <a:pos x="78" y="741"/>
                </a:cxn>
                <a:cxn ang="0">
                  <a:pos x="57" y="657"/>
                </a:cxn>
                <a:cxn ang="0">
                  <a:pos x="51" y="612"/>
                </a:cxn>
                <a:cxn ang="0">
                  <a:pos x="21" y="510"/>
                </a:cxn>
                <a:cxn ang="0">
                  <a:pos x="6" y="474"/>
                </a:cxn>
                <a:cxn ang="0">
                  <a:pos x="0" y="456"/>
                </a:cxn>
                <a:cxn ang="0">
                  <a:pos x="3" y="411"/>
                </a:cxn>
                <a:cxn ang="0">
                  <a:pos x="12" y="393"/>
                </a:cxn>
              </a:cxnLst>
              <a:rect l="0" t="0" r="r" b="b"/>
              <a:pathLst>
                <a:path w="597" h="885">
                  <a:moveTo>
                    <a:pt x="12" y="393"/>
                  </a:moveTo>
                  <a:cubicBezTo>
                    <a:pt x="5" y="371"/>
                    <a:pt x="1" y="368"/>
                    <a:pt x="9" y="339"/>
                  </a:cubicBezTo>
                  <a:cubicBezTo>
                    <a:pt x="11" y="332"/>
                    <a:pt x="21" y="321"/>
                    <a:pt x="21" y="321"/>
                  </a:cubicBezTo>
                  <a:cubicBezTo>
                    <a:pt x="22" y="289"/>
                    <a:pt x="21" y="257"/>
                    <a:pt x="24" y="225"/>
                  </a:cubicBezTo>
                  <a:cubicBezTo>
                    <a:pt x="25" y="217"/>
                    <a:pt x="34" y="214"/>
                    <a:pt x="39" y="210"/>
                  </a:cubicBezTo>
                  <a:cubicBezTo>
                    <a:pt x="59" y="193"/>
                    <a:pt x="81" y="178"/>
                    <a:pt x="102" y="162"/>
                  </a:cubicBezTo>
                  <a:cubicBezTo>
                    <a:pt x="112" y="155"/>
                    <a:pt x="128" y="153"/>
                    <a:pt x="138" y="147"/>
                  </a:cubicBezTo>
                  <a:cubicBezTo>
                    <a:pt x="164" y="129"/>
                    <a:pt x="196" y="120"/>
                    <a:pt x="225" y="108"/>
                  </a:cubicBezTo>
                  <a:cubicBezTo>
                    <a:pt x="279" y="86"/>
                    <a:pt x="329" y="15"/>
                    <a:pt x="387" y="0"/>
                  </a:cubicBezTo>
                  <a:cubicBezTo>
                    <a:pt x="463" y="2"/>
                    <a:pt x="464" y="6"/>
                    <a:pt x="492" y="48"/>
                  </a:cubicBezTo>
                  <a:cubicBezTo>
                    <a:pt x="506" y="104"/>
                    <a:pt x="492" y="160"/>
                    <a:pt x="486" y="216"/>
                  </a:cubicBezTo>
                  <a:cubicBezTo>
                    <a:pt x="483" y="299"/>
                    <a:pt x="472" y="372"/>
                    <a:pt x="456" y="453"/>
                  </a:cubicBezTo>
                  <a:cubicBezTo>
                    <a:pt x="459" y="504"/>
                    <a:pt x="456" y="505"/>
                    <a:pt x="501" y="516"/>
                  </a:cubicBezTo>
                  <a:cubicBezTo>
                    <a:pt x="510" y="523"/>
                    <a:pt x="531" y="531"/>
                    <a:pt x="531" y="531"/>
                  </a:cubicBezTo>
                  <a:cubicBezTo>
                    <a:pt x="552" y="552"/>
                    <a:pt x="542" y="544"/>
                    <a:pt x="558" y="555"/>
                  </a:cubicBezTo>
                  <a:cubicBezTo>
                    <a:pt x="565" y="576"/>
                    <a:pt x="555" y="551"/>
                    <a:pt x="570" y="576"/>
                  </a:cubicBezTo>
                  <a:cubicBezTo>
                    <a:pt x="580" y="593"/>
                    <a:pt x="581" y="620"/>
                    <a:pt x="585" y="639"/>
                  </a:cubicBezTo>
                  <a:cubicBezTo>
                    <a:pt x="584" y="678"/>
                    <a:pt x="597" y="759"/>
                    <a:pt x="552" y="789"/>
                  </a:cubicBezTo>
                  <a:cubicBezTo>
                    <a:pt x="545" y="809"/>
                    <a:pt x="527" y="820"/>
                    <a:pt x="510" y="831"/>
                  </a:cubicBezTo>
                  <a:cubicBezTo>
                    <a:pt x="451" y="870"/>
                    <a:pt x="410" y="866"/>
                    <a:pt x="339" y="876"/>
                  </a:cubicBezTo>
                  <a:cubicBezTo>
                    <a:pt x="317" y="883"/>
                    <a:pt x="297" y="883"/>
                    <a:pt x="273" y="885"/>
                  </a:cubicBezTo>
                  <a:cubicBezTo>
                    <a:pt x="251" y="880"/>
                    <a:pt x="225" y="879"/>
                    <a:pt x="210" y="864"/>
                  </a:cubicBezTo>
                  <a:cubicBezTo>
                    <a:pt x="194" y="815"/>
                    <a:pt x="156" y="794"/>
                    <a:pt x="114" y="780"/>
                  </a:cubicBezTo>
                  <a:cubicBezTo>
                    <a:pt x="106" y="772"/>
                    <a:pt x="102" y="759"/>
                    <a:pt x="96" y="753"/>
                  </a:cubicBezTo>
                  <a:cubicBezTo>
                    <a:pt x="91" y="748"/>
                    <a:pt x="78" y="741"/>
                    <a:pt x="78" y="741"/>
                  </a:cubicBezTo>
                  <a:cubicBezTo>
                    <a:pt x="68" y="711"/>
                    <a:pt x="65" y="687"/>
                    <a:pt x="57" y="657"/>
                  </a:cubicBezTo>
                  <a:cubicBezTo>
                    <a:pt x="52" y="635"/>
                    <a:pt x="58" y="635"/>
                    <a:pt x="51" y="612"/>
                  </a:cubicBezTo>
                  <a:cubicBezTo>
                    <a:pt x="46" y="574"/>
                    <a:pt x="33" y="545"/>
                    <a:pt x="21" y="510"/>
                  </a:cubicBezTo>
                  <a:cubicBezTo>
                    <a:pt x="17" y="497"/>
                    <a:pt x="11" y="486"/>
                    <a:pt x="6" y="474"/>
                  </a:cubicBezTo>
                  <a:cubicBezTo>
                    <a:pt x="3" y="468"/>
                    <a:pt x="0" y="456"/>
                    <a:pt x="0" y="456"/>
                  </a:cubicBezTo>
                  <a:cubicBezTo>
                    <a:pt x="1" y="441"/>
                    <a:pt x="1" y="426"/>
                    <a:pt x="3" y="411"/>
                  </a:cubicBezTo>
                  <a:cubicBezTo>
                    <a:pt x="4" y="404"/>
                    <a:pt x="12" y="393"/>
                    <a:pt x="12" y="39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1185577" y="4629997"/>
              <a:ext cx="686577" cy="973055"/>
            </a:xfrm>
            <a:custGeom>
              <a:avLst/>
              <a:gdLst/>
              <a:ahLst/>
              <a:cxnLst>
                <a:cxn ang="0">
                  <a:pos x="6" y="250"/>
                </a:cxn>
                <a:cxn ang="0">
                  <a:pos x="32" y="240"/>
                </a:cxn>
                <a:cxn ang="0">
                  <a:pos x="78" y="256"/>
                </a:cxn>
                <a:cxn ang="0">
                  <a:pos x="94" y="240"/>
                </a:cxn>
                <a:cxn ang="0">
                  <a:pos x="126" y="234"/>
                </a:cxn>
                <a:cxn ang="0">
                  <a:pos x="200" y="216"/>
                </a:cxn>
                <a:cxn ang="0">
                  <a:pos x="174" y="174"/>
                </a:cxn>
                <a:cxn ang="0">
                  <a:pos x="186" y="154"/>
                </a:cxn>
                <a:cxn ang="0">
                  <a:pos x="208" y="124"/>
                </a:cxn>
                <a:cxn ang="0">
                  <a:pos x="218" y="104"/>
                </a:cxn>
                <a:cxn ang="0">
                  <a:pos x="230" y="100"/>
                </a:cxn>
                <a:cxn ang="0">
                  <a:pos x="280" y="112"/>
                </a:cxn>
                <a:cxn ang="0">
                  <a:pos x="322" y="76"/>
                </a:cxn>
                <a:cxn ang="0">
                  <a:pos x="392" y="58"/>
                </a:cxn>
                <a:cxn ang="0">
                  <a:pos x="416" y="40"/>
                </a:cxn>
                <a:cxn ang="0">
                  <a:pos x="464" y="28"/>
                </a:cxn>
                <a:cxn ang="0">
                  <a:pos x="476" y="18"/>
                </a:cxn>
                <a:cxn ang="0">
                  <a:pos x="518" y="0"/>
                </a:cxn>
                <a:cxn ang="0">
                  <a:pos x="534" y="108"/>
                </a:cxn>
                <a:cxn ang="0">
                  <a:pos x="514" y="160"/>
                </a:cxn>
                <a:cxn ang="0">
                  <a:pos x="502" y="178"/>
                </a:cxn>
                <a:cxn ang="0">
                  <a:pos x="466" y="258"/>
                </a:cxn>
                <a:cxn ang="0">
                  <a:pos x="476" y="338"/>
                </a:cxn>
                <a:cxn ang="0">
                  <a:pos x="468" y="420"/>
                </a:cxn>
                <a:cxn ang="0">
                  <a:pos x="448" y="424"/>
                </a:cxn>
                <a:cxn ang="0">
                  <a:pos x="436" y="420"/>
                </a:cxn>
                <a:cxn ang="0">
                  <a:pos x="402" y="424"/>
                </a:cxn>
                <a:cxn ang="0">
                  <a:pos x="390" y="442"/>
                </a:cxn>
                <a:cxn ang="0">
                  <a:pos x="378" y="466"/>
                </a:cxn>
                <a:cxn ang="0">
                  <a:pos x="368" y="484"/>
                </a:cxn>
                <a:cxn ang="0">
                  <a:pos x="336" y="554"/>
                </a:cxn>
                <a:cxn ang="0">
                  <a:pos x="270" y="588"/>
                </a:cxn>
                <a:cxn ang="0">
                  <a:pos x="256" y="606"/>
                </a:cxn>
                <a:cxn ang="0">
                  <a:pos x="248" y="624"/>
                </a:cxn>
                <a:cxn ang="0">
                  <a:pos x="216" y="674"/>
                </a:cxn>
                <a:cxn ang="0">
                  <a:pos x="194" y="688"/>
                </a:cxn>
                <a:cxn ang="0">
                  <a:pos x="166" y="706"/>
                </a:cxn>
                <a:cxn ang="0">
                  <a:pos x="132" y="690"/>
                </a:cxn>
                <a:cxn ang="0">
                  <a:pos x="114" y="676"/>
                </a:cxn>
                <a:cxn ang="0">
                  <a:pos x="106" y="658"/>
                </a:cxn>
                <a:cxn ang="0">
                  <a:pos x="104" y="652"/>
                </a:cxn>
                <a:cxn ang="0">
                  <a:pos x="68" y="496"/>
                </a:cxn>
                <a:cxn ang="0">
                  <a:pos x="54" y="458"/>
                </a:cxn>
                <a:cxn ang="0">
                  <a:pos x="42" y="414"/>
                </a:cxn>
                <a:cxn ang="0">
                  <a:pos x="16" y="338"/>
                </a:cxn>
                <a:cxn ang="0">
                  <a:pos x="6" y="310"/>
                </a:cxn>
                <a:cxn ang="0">
                  <a:pos x="4" y="268"/>
                </a:cxn>
                <a:cxn ang="0">
                  <a:pos x="0" y="236"/>
                </a:cxn>
                <a:cxn ang="0">
                  <a:pos x="6" y="250"/>
                </a:cxn>
              </a:cxnLst>
              <a:rect l="0" t="0" r="r" b="b"/>
              <a:pathLst>
                <a:path w="544" h="706">
                  <a:moveTo>
                    <a:pt x="6" y="250"/>
                  </a:moveTo>
                  <a:cubicBezTo>
                    <a:pt x="12" y="240"/>
                    <a:pt x="22" y="243"/>
                    <a:pt x="32" y="240"/>
                  </a:cubicBezTo>
                  <a:cubicBezTo>
                    <a:pt x="60" y="243"/>
                    <a:pt x="57" y="249"/>
                    <a:pt x="78" y="256"/>
                  </a:cubicBezTo>
                  <a:cubicBezTo>
                    <a:pt x="100" y="252"/>
                    <a:pt x="84" y="253"/>
                    <a:pt x="94" y="240"/>
                  </a:cubicBezTo>
                  <a:cubicBezTo>
                    <a:pt x="98" y="235"/>
                    <a:pt x="124" y="234"/>
                    <a:pt x="126" y="234"/>
                  </a:cubicBezTo>
                  <a:cubicBezTo>
                    <a:pt x="150" y="226"/>
                    <a:pt x="174" y="219"/>
                    <a:pt x="200" y="216"/>
                  </a:cubicBezTo>
                  <a:cubicBezTo>
                    <a:pt x="216" y="191"/>
                    <a:pt x="195" y="181"/>
                    <a:pt x="174" y="174"/>
                  </a:cubicBezTo>
                  <a:cubicBezTo>
                    <a:pt x="177" y="157"/>
                    <a:pt x="178" y="166"/>
                    <a:pt x="186" y="154"/>
                  </a:cubicBezTo>
                  <a:cubicBezTo>
                    <a:pt x="188" y="124"/>
                    <a:pt x="183" y="128"/>
                    <a:pt x="208" y="124"/>
                  </a:cubicBezTo>
                  <a:cubicBezTo>
                    <a:pt x="222" y="119"/>
                    <a:pt x="209" y="114"/>
                    <a:pt x="218" y="104"/>
                  </a:cubicBezTo>
                  <a:cubicBezTo>
                    <a:pt x="221" y="101"/>
                    <a:pt x="230" y="100"/>
                    <a:pt x="230" y="100"/>
                  </a:cubicBezTo>
                  <a:cubicBezTo>
                    <a:pt x="255" y="104"/>
                    <a:pt x="251" y="110"/>
                    <a:pt x="280" y="112"/>
                  </a:cubicBezTo>
                  <a:cubicBezTo>
                    <a:pt x="308" y="121"/>
                    <a:pt x="305" y="89"/>
                    <a:pt x="322" y="76"/>
                  </a:cubicBezTo>
                  <a:cubicBezTo>
                    <a:pt x="344" y="59"/>
                    <a:pt x="362" y="60"/>
                    <a:pt x="392" y="58"/>
                  </a:cubicBezTo>
                  <a:cubicBezTo>
                    <a:pt x="399" y="53"/>
                    <a:pt x="409" y="43"/>
                    <a:pt x="416" y="40"/>
                  </a:cubicBezTo>
                  <a:cubicBezTo>
                    <a:pt x="431" y="33"/>
                    <a:pt x="449" y="35"/>
                    <a:pt x="464" y="28"/>
                  </a:cubicBezTo>
                  <a:cubicBezTo>
                    <a:pt x="477" y="21"/>
                    <a:pt x="463" y="27"/>
                    <a:pt x="476" y="18"/>
                  </a:cubicBezTo>
                  <a:cubicBezTo>
                    <a:pt x="487" y="11"/>
                    <a:pt x="505" y="4"/>
                    <a:pt x="518" y="0"/>
                  </a:cubicBezTo>
                  <a:cubicBezTo>
                    <a:pt x="544" y="7"/>
                    <a:pt x="526" y="75"/>
                    <a:pt x="534" y="108"/>
                  </a:cubicBezTo>
                  <a:cubicBezTo>
                    <a:pt x="532" y="127"/>
                    <a:pt x="531" y="149"/>
                    <a:pt x="514" y="160"/>
                  </a:cubicBezTo>
                  <a:cubicBezTo>
                    <a:pt x="511" y="168"/>
                    <a:pt x="506" y="171"/>
                    <a:pt x="502" y="178"/>
                  </a:cubicBezTo>
                  <a:cubicBezTo>
                    <a:pt x="489" y="204"/>
                    <a:pt x="475" y="231"/>
                    <a:pt x="466" y="258"/>
                  </a:cubicBezTo>
                  <a:cubicBezTo>
                    <a:pt x="468" y="286"/>
                    <a:pt x="473" y="311"/>
                    <a:pt x="476" y="338"/>
                  </a:cubicBezTo>
                  <a:cubicBezTo>
                    <a:pt x="477" y="352"/>
                    <a:pt x="488" y="407"/>
                    <a:pt x="468" y="420"/>
                  </a:cubicBezTo>
                  <a:cubicBezTo>
                    <a:pt x="461" y="430"/>
                    <a:pt x="465" y="428"/>
                    <a:pt x="448" y="424"/>
                  </a:cubicBezTo>
                  <a:cubicBezTo>
                    <a:pt x="444" y="423"/>
                    <a:pt x="436" y="420"/>
                    <a:pt x="436" y="420"/>
                  </a:cubicBezTo>
                  <a:cubicBezTo>
                    <a:pt x="425" y="421"/>
                    <a:pt x="410" y="416"/>
                    <a:pt x="402" y="424"/>
                  </a:cubicBezTo>
                  <a:cubicBezTo>
                    <a:pt x="397" y="429"/>
                    <a:pt x="390" y="442"/>
                    <a:pt x="390" y="442"/>
                  </a:cubicBezTo>
                  <a:cubicBezTo>
                    <a:pt x="387" y="453"/>
                    <a:pt x="387" y="460"/>
                    <a:pt x="378" y="466"/>
                  </a:cubicBezTo>
                  <a:cubicBezTo>
                    <a:pt x="374" y="472"/>
                    <a:pt x="372" y="478"/>
                    <a:pt x="368" y="484"/>
                  </a:cubicBezTo>
                  <a:cubicBezTo>
                    <a:pt x="364" y="502"/>
                    <a:pt x="353" y="543"/>
                    <a:pt x="336" y="554"/>
                  </a:cubicBezTo>
                  <a:cubicBezTo>
                    <a:pt x="315" y="568"/>
                    <a:pt x="291" y="574"/>
                    <a:pt x="270" y="588"/>
                  </a:cubicBezTo>
                  <a:cubicBezTo>
                    <a:pt x="266" y="594"/>
                    <a:pt x="259" y="599"/>
                    <a:pt x="256" y="606"/>
                  </a:cubicBezTo>
                  <a:cubicBezTo>
                    <a:pt x="246" y="627"/>
                    <a:pt x="257" y="610"/>
                    <a:pt x="248" y="624"/>
                  </a:cubicBezTo>
                  <a:cubicBezTo>
                    <a:pt x="244" y="649"/>
                    <a:pt x="237" y="660"/>
                    <a:pt x="216" y="674"/>
                  </a:cubicBezTo>
                  <a:cubicBezTo>
                    <a:pt x="211" y="681"/>
                    <a:pt x="203" y="685"/>
                    <a:pt x="194" y="688"/>
                  </a:cubicBezTo>
                  <a:cubicBezTo>
                    <a:pt x="188" y="697"/>
                    <a:pt x="176" y="703"/>
                    <a:pt x="166" y="706"/>
                  </a:cubicBezTo>
                  <a:cubicBezTo>
                    <a:pt x="146" y="704"/>
                    <a:pt x="144" y="704"/>
                    <a:pt x="132" y="690"/>
                  </a:cubicBezTo>
                  <a:cubicBezTo>
                    <a:pt x="127" y="684"/>
                    <a:pt x="114" y="676"/>
                    <a:pt x="114" y="676"/>
                  </a:cubicBezTo>
                  <a:cubicBezTo>
                    <a:pt x="108" y="666"/>
                    <a:pt x="111" y="672"/>
                    <a:pt x="106" y="658"/>
                  </a:cubicBezTo>
                  <a:cubicBezTo>
                    <a:pt x="105" y="656"/>
                    <a:pt x="104" y="652"/>
                    <a:pt x="104" y="652"/>
                  </a:cubicBezTo>
                  <a:cubicBezTo>
                    <a:pt x="97" y="602"/>
                    <a:pt x="97" y="539"/>
                    <a:pt x="68" y="496"/>
                  </a:cubicBezTo>
                  <a:cubicBezTo>
                    <a:pt x="65" y="483"/>
                    <a:pt x="61" y="469"/>
                    <a:pt x="54" y="458"/>
                  </a:cubicBezTo>
                  <a:cubicBezTo>
                    <a:pt x="50" y="443"/>
                    <a:pt x="48" y="429"/>
                    <a:pt x="42" y="414"/>
                  </a:cubicBezTo>
                  <a:cubicBezTo>
                    <a:pt x="38" y="389"/>
                    <a:pt x="30" y="359"/>
                    <a:pt x="16" y="338"/>
                  </a:cubicBezTo>
                  <a:cubicBezTo>
                    <a:pt x="13" y="326"/>
                    <a:pt x="10" y="321"/>
                    <a:pt x="6" y="310"/>
                  </a:cubicBezTo>
                  <a:cubicBezTo>
                    <a:pt x="5" y="296"/>
                    <a:pt x="5" y="282"/>
                    <a:pt x="4" y="268"/>
                  </a:cubicBezTo>
                  <a:cubicBezTo>
                    <a:pt x="3" y="257"/>
                    <a:pt x="0" y="236"/>
                    <a:pt x="0" y="236"/>
                  </a:cubicBezTo>
                  <a:cubicBezTo>
                    <a:pt x="0" y="236"/>
                    <a:pt x="6" y="250"/>
                    <a:pt x="6" y="25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965973" y="4767824"/>
              <a:ext cx="408917" cy="7911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66" y="26"/>
                </a:cxn>
                <a:cxn ang="0">
                  <a:pos x="82" y="42"/>
                </a:cxn>
                <a:cxn ang="0">
                  <a:pos x="100" y="68"/>
                </a:cxn>
                <a:cxn ang="0">
                  <a:pos x="112" y="72"/>
                </a:cxn>
                <a:cxn ang="0">
                  <a:pos x="130" y="88"/>
                </a:cxn>
                <a:cxn ang="0">
                  <a:pos x="180" y="120"/>
                </a:cxn>
                <a:cxn ang="0">
                  <a:pos x="208" y="138"/>
                </a:cxn>
                <a:cxn ang="0">
                  <a:pos x="194" y="156"/>
                </a:cxn>
                <a:cxn ang="0">
                  <a:pos x="208" y="170"/>
                </a:cxn>
                <a:cxn ang="0">
                  <a:pos x="218" y="178"/>
                </a:cxn>
                <a:cxn ang="0">
                  <a:pos x="212" y="200"/>
                </a:cxn>
                <a:cxn ang="0">
                  <a:pos x="248" y="210"/>
                </a:cxn>
                <a:cxn ang="0">
                  <a:pos x="244" y="228"/>
                </a:cxn>
                <a:cxn ang="0">
                  <a:pos x="240" y="240"/>
                </a:cxn>
                <a:cxn ang="0">
                  <a:pos x="258" y="248"/>
                </a:cxn>
                <a:cxn ang="0">
                  <a:pos x="256" y="294"/>
                </a:cxn>
                <a:cxn ang="0">
                  <a:pos x="274" y="330"/>
                </a:cxn>
                <a:cxn ang="0">
                  <a:pos x="300" y="316"/>
                </a:cxn>
                <a:cxn ang="0">
                  <a:pos x="314" y="318"/>
                </a:cxn>
                <a:cxn ang="0">
                  <a:pos x="322" y="330"/>
                </a:cxn>
                <a:cxn ang="0">
                  <a:pos x="300" y="392"/>
                </a:cxn>
                <a:cxn ang="0">
                  <a:pos x="320" y="408"/>
                </a:cxn>
                <a:cxn ang="0">
                  <a:pos x="324" y="420"/>
                </a:cxn>
                <a:cxn ang="0">
                  <a:pos x="306" y="468"/>
                </a:cxn>
                <a:cxn ang="0">
                  <a:pos x="300" y="486"/>
                </a:cxn>
                <a:cxn ang="0">
                  <a:pos x="296" y="498"/>
                </a:cxn>
                <a:cxn ang="0">
                  <a:pos x="300" y="530"/>
                </a:cxn>
                <a:cxn ang="0">
                  <a:pos x="304" y="542"/>
                </a:cxn>
                <a:cxn ang="0">
                  <a:pos x="292" y="574"/>
                </a:cxn>
                <a:cxn ang="0">
                  <a:pos x="262" y="546"/>
                </a:cxn>
                <a:cxn ang="0">
                  <a:pos x="238" y="534"/>
                </a:cxn>
                <a:cxn ang="0">
                  <a:pos x="194" y="468"/>
                </a:cxn>
                <a:cxn ang="0">
                  <a:pos x="172" y="376"/>
                </a:cxn>
                <a:cxn ang="0">
                  <a:pos x="152" y="326"/>
                </a:cxn>
                <a:cxn ang="0">
                  <a:pos x="132" y="250"/>
                </a:cxn>
                <a:cxn ang="0">
                  <a:pos x="76" y="128"/>
                </a:cxn>
                <a:cxn ang="0">
                  <a:pos x="58" y="104"/>
                </a:cxn>
                <a:cxn ang="0">
                  <a:pos x="24" y="58"/>
                </a:cxn>
                <a:cxn ang="0">
                  <a:pos x="0" y="0"/>
                </a:cxn>
              </a:cxnLst>
              <a:rect l="0" t="0" r="r" b="b"/>
              <a:pathLst>
                <a:path w="324" h="574">
                  <a:moveTo>
                    <a:pt x="0" y="0"/>
                  </a:moveTo>
                  <a:cubicBezTo>
                    <a:pt x="19" y="2"/>
                    <a:pt x="32" y="4"/>
                    <a:pt x="48" y="14"/>
                  </a:cubicBezTo>
                  <a:cubicBezTo>
                    <a:pt x="54" y="18"/>
                    <a:pt x="66" y="26"/>
                    <a:pt x="66" y="26"/>
                  </a:cubicBezTo>
                  <a:cubicBezTo>
                    <a:pt x="71" y="33"/>
                    <a:pt x="76" y="36"/>
                    <a:pt x="82" y="42"/>
                  </a:cubicBezTo>
                  <a:cubicBezTo>
                    <a:pt x="88" y="59"/>
                    <a:pt x="85" y="58"/>
                    <a:pt x="100" y="68"/>
                  </a:cubicBezTo>
                  <a:cubicBezTo>
                    <a:pt x="104" y="70"/>
                    <a:pt x="112" y="72"/>
                    <a:pt x="112" y="72"/>
                  </a:cubicBezTo>
                  <a:cubicBezTo>
                    <a:pt x="126" y="86"/>
                    <a:pt x="119" y="81"/>
                    <a:pt x="130" y="88"/>
                  </a:cubicBezTo>
                  <a:cubicBezTo>
                    <a:pt x="144" y="109"/>
                    <a:pt x="161" y="107"/>
                    <a:pt x="180" y="120"/>
                  </a:cubicBezTo>
                  <a:cubicBezTo>
                    <a:pt x="186" y="130"/>
                    <a:pt x="198" y="132"/>
                    <a:pt x="208" y="138"/>
                  </a:cubicBezTo>
                  <a:cubicBezTo>
                    <a:pt x="212" y="149"/>
                    <a:pt x="204" y="153"/>
                    <a:pt x="194" y="156"/>
                  </a:cubicBezTo>
                  <a:cubicBezTo>
                    <a:pt x="190" y="169"/>
                    <a:pt x="195" y="168"/>
                    <a:pt x="208" y="170"/>
                  </a:cubicBezTo>
                  <a:cubicBezTo>
                    <a:pt x="212" y="171"/>
                    <a:pt x="217" y="172"/>
                    <a:pt x="218" y="178"/>
                  </a:cubicBezTo>
                  <a:cubicBezTo>
                    <a:pt x="219" y="186"/>
                    <a:pt x="212" y="200"/>
                    <a:pt x="212" y="200"/>
                  </a:cubicBezTo>
                  <a:cubicBezTo>
                    <a:pt x="222" y="207"/>
                    <a:pt x="236" y="208"/>
                    <a:pt x="248" y="210"/>
                  </a:cubicBezTo>
                  <a:cubicBezTo>
                    <a:pt x="251" y="219"/>
                    <a:pt x="248" y="220"/>
                    <a:pt x="244" y="228"/>
                  </a:cubicBezTo>
                  <a:cubicBezTo>
                    <a:pt x="242" y="232"/>
                    <a:pt x="240" y="240"/>
                    <a:pt x="240" y="240"/>
                  </a:cubicBezTo>
                  <a:cubicBezTo>
                    <a:pt x="245" y="244"/>
                    <a:pt x="258" y="248"/>
                    <a:pt x="258" y="248"/>
                  </a:cubicBezTo>
                  <a:cubicBezTo>
                    <a:pt x="273" y="263"/>
                    <a:pt x="260" y="277"/>
                    <a:pt x="256" y="294"/>
                  </a:cubicBezTo>
                  <a:cubicBezTo>
                    <a:pt x="258" y="305"/>
                    <a:pt x="262" y="326"/>
                    <a:pt x="274" y="330"/>
                  </a:cubicBezTo>
                  <a:cubicBezTo>
                    <a:pt x="289" y="328"/>
                    <a:pt x="287" y="320"/>
                    <a:pt x="300" y="316"/>
                  </a:cubicBezTo>
                  <a:cubicBezTo>
                    <a:pt x="305" y="317"/>
                    <a:pt x="310" y="315"/>
                    <a:pt x="314" y="318"/>
                  </a:cubicBezTo>
                  <a:cubicBezTo>
                    <a:pt x="318" y="321"/>
                    <a:pt x="322" y="330"/>
                    <a:pt x="322" y="330"/>
                  </a:cubicBezTo>
                  <a:cubicBezTo>
                    <a:pt x="319" y="354"/>
                    <a:pt x="307" y="370"/>
                    <a:pt x="300" y="392"/>
                  </a:cubicBezTo>
                  <a:cubicBezTo>
                    <a:pt x="304" y="422"/>
                    <a:pt x="295" y="392"/>
                    <a:pt x="320" y="408"/>
                  </a:cubicBezTo>
                  <a:cubicBezTo>
                    <a:pt x="324" y="410"/>
                    <a:pt x="324" y="420"/>
                    <a:pt x="324" y="420"/>
                  </a:cubicBezTo>
                  <a:cubicBezTo>
                    <a:pt x="321" y="438"/>
                    <a:pt x="312" y="451"/>
                    <a:pt x="306" y="468"/>
                  </a:cubicBezTo>
                  <a:cubicBezTo>
                    <a:pt x="304" y="474"/>
                    <a:pt x="302" y="480"/>
                    <a:pt x="300" y="486"/>
                  </a:cubicBezTo>
                  <a:cubicBezTo>
                    <a:pt x="299" y="490"/>
                    <a:pt x="296" y="498"/>
                    <a:pt x="296" y="498"/>
                  </a:cubicBezTo>
                  <a:cubicBezTo>
                    <a:pt x="297" y="509"/>
                    <a:pt x="299" y="519"/>
                    <a:pt x="300" y="530"/>
                  </a:cubicBezTo>
                  <a:cubicBezTo>
                    <a:pt x="301" y="534"/>
                    <a:pt x="304" y="542"/>
                    <a:pt x="304" y="542"/>
                  </a:cubicBezTo>
                  <a:cubicBezTo>
                    <a:pt x="303" y="552"/>
                    <a:pt x="303" y="570"/>
                    <a:pt x="292" y="574"/>
                  </a:cubicBezTo>
                  <a:cubicBezTo>
                    <a:pt x="272" y="569"/>
                    <a:pt x="278" y="553"/>
                    <a:pt x="262" y="546"/>
                  </a:cubicBezTo>
                  <a:cubicBezTo>
                    <a:pt x="254" y="542"/>
                    <a:pt x="238" y="534"/>
                    <a:pt x="238" y="534"/>
                  </a:cubicBezTo>
                  <a:cubicBezTo>
                    <a:pt x="223" y="512"/>
                    <a:pt x="206" y="492"/>
                    <a:pt x="194" y="468"/>
                  </a:cubicBezTo>
                  <a:cubicBezTo>
                    <a:pt x="181" y="442"/>
                    <a:pt x="176" y="404"/>
                    <a:pt x="172" y="376"/>
                  </a:cubicBezTo>
                  <a:cubicBezTo>
                    <a:pt x="169" y="358"/>
                    <a:pt x="156" y="343"/>
                    <a:pt x="152" y="326"/>
                  </a:cubicBezTo>
                  <a:cubicBezTo>
                    <a:pt x="146" y="300"/>
                    <a:pt x="140" y="275"/>
                    <a:pt x="132" y="250"/>
                  </a:cubicBezTo>
                  <a:cubicBezTo>
                    <a:pt x="120" y="215"/>
                    <a:pt x="109" y="150"/>
                    <a:pt x="76" y="128"/>
                  </a:cubicBezTo>
                  <a:cubicBezTo>
                    <a:pt x="71" y="121"/>
                    <a:pt x="62" y="112"/>
                    <a:pt x="58" y="104"/>
                  </a:cubicBezTo>
                  <a:cubicBezTo>
                    <a:pt x="49" y="86"/>
                    <a:pt x="41" y="70"/>
                    <a:pt x="24" y="58"/>
                  </a:cubicBezTo>
                  <a:cubicBezTo>
                    <a:pt x="13" y="41"/>
                    <a:pt x="9" y="18"/>
                    <a:pt x="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1311786" y="3568734"/>
              <a:ext cx="1211606" cy="1237681"/>
            </a:xfrm>
            <a:custGeom>
              <a:avLst/>
              <a:gdLst/>
              <a:ahLst/>
              <a:cxnLst>
                <a:cxn ang="0">
                  <a:pos x="384" y="820"/>
                </a:cxn>
                <a:cxn ang="0">
                  <a:pos x="342" y="817"/>
                </a:cxn>
                <a:cxn ang="0">
                  <a:pos x="327" y="829"/>
                </a:cxn>
                <a:cxn ang="0">
                  <a:pos x="288" y="862"/>
                </a:cxn>
                <a:cxn ang="0">
                  <a:pos x="222" y="883"/>
                </a:cxn>
                <a:cxn ang="0">
                  <a:pos x="174" y="880"/>
                </a:cxn>
                <a:cxn ang="0">
                  <a:pos x="219" y="832"/>
                </a:cxn>
                <a:cxn ang="0">
                  <a:pos x="168" y="784"/>
                </a:cxn>
                <a:cxn ang="0">
                  <a:pos x="135" y="742"/>
                </a:cxn>
                <a:cxn ang="0">
                  <a:pos x="84" y="766"/>
                </a:cxn>
                <a:cxn ang="0">
                  <a:pos x="30" y="727"/>
                </a:cxn>
                <a:cxn ang="0">
                  <a:pos x="72" y="718"/>
                </a:cxn>
                <a:cxn ang="0">
                  <a:pos x="45" y="691"/>
                </a:cxn>
                <a:cxn ang="0">
                  <a:pos x="0" y="643"/>
                </a:cxn>
                <a:cxn ang="0">
                  <a:pos x="48" y="592"/>
                </a:cxn>
                <a:cxn ang="0">
                  <a:pos x="39" y="532"/>
                </a:cxn>
                <a:cxn ang="0">
                  <a:pos x="42" y="496"/>
                </a:cxn>
                <a:cxn ang="0">
                  <a:pos x="99" y="478"/>
                </a:cxn>
                <a:cxn ang="0">
                  <a:pos x="66" y="427"/>
                </a:cxn>
                <a:cxn ang="0">
                  <a:pos x="93" y="400"/>
                </a:cxn>
                <a:cxn ang="0">
                  <a:pos x="114" y="316"/>
                </a:cxn>
                <a:cxn ang="0">
                  <a:pos x="114" y="262"/>
                </a:cxn>
                <a:cxn ang="0">
                  <a:pos x="144" y="88"/>
                </a:cxn>
                <a:cxn ang="0">
                  <a:pos x="246" y="4"/>
                </a:cxn>
                <a:cxn ang="0">
                  <a:pos x="303" y="13"/>
                </a:cxn>
                <a:cxn ang="0">
                  <a:pos x="420" y="52"/>
                </a:cxn>
                <a:cxn ang="0">
                  <a:pos x="459" y="121"/>
                </a:cxn>
                <a:cxn ang="0">
                  <a:pos x="507" y="139"/>
                </a:cxn>
                <a:cxn ang="0">
                  <a:pos x="558" y="208"/>
                </a:cxn>
                <a:cxn ang="0">
                  <a:pos x="582" y="238"/>
                </a:cxn>
                <a:cxn ang="0">
                  <a:pos x="717" y="151"/>
                </a:cxn>
                <a:cxn ang="0">
                  <a:pos x="798" y="103"/>
                </a:cxn>
                <a:cxn ang="0">
                  <a:pos x="960" y="139"/>
                </a:cxn>
                <a:cxn ang="0">
                  <a:pos x="873" y="217"/>
                </a:cxn>
                <a:cxn ang="0">
                  <a:pos x="798" y="277"/>
                </a:cxn>
                <a:cxn ang="0">
                  <a:pos x="717" y="331"/>
                </a:cxn>
                <a:cxn ang="0">
                  <a:pos x="687" y="370"/>
                </a:cxn>
                <a:cxn ang="0">
                  <a:pos x="618" y="433"/>
                </a:cxn>
                <a:cxn ang="0">
                  <a:pos x="576" y="445"/>
                </a:cxn>
                <a:cxn ang="0">
                  <a:pos x="537" y="505"/>
                </a:cxn>
                <a:cxn ang="0">
                  <a:pos x="519" y="511"/>
                </a:cxn>
                <a:cxn ang="0">
                  <a:pos x="495" y="496"/>
                </a:cxn>
                <a:cxn ang="0">
                  <a:pos x="423" y="562"/>
                </a:cxn>
                <a:cxn ang="0">
                  <a:pos x="417" y="712"/>
                </a:cxn>
                <a:cxn ang="0">
                  <a:pos x="428" y="774"/>
                </a:cxn>
              </a:cxnLst>
              <a:rect l="0" t="0" r="r" b="b"/>
              <a:pathLst>
                <a:path w="960" h="898">
                  <a:moveTo>
                    <a:pt x="402" y="814"/>
                  </a:moveTo>
                  <a:cubicBezTo>
                    <a:pt x="398" y="819"/>
                    <a:pt x="384" y="820"/>
                    <a:pt x="384" y="820"/>
                  </a:cubicBezTo>
                  <a:cubicBezTo>
                    <a:pt x="378" y="830"/>
                    <a:pt x="372" y="836"/>
                    <a:pt x="360" y="829"/>
                  </a:cubicBezTo>
                  <a:cubicBezTo>
                    <a:pt x="354" y="825"/>
                    <a:pt x="342" y="817"/>
                    <a:pt x="342" y="817"/>
                  </a:cubicBezTo>
                  <a:cubicBezTo>
                    <a:pt x="339" y="818"/>
                    <a:pt x="335" y="818"/>
                    <a:pt x="333" y="820"/>
                  </a:cubicBezTo>
                  <a:cubicBezTo>
                    <a:pt x="330" y="822"/>
                    <a:pt x="330" y="827"/>
                    <a:pt x="327" y="829"/>
                  </a:cubicBezTo>
                  <a:cubicBezTo>
                    <a:pt x="322" y="832"/>
                    <a:pt x="309" y="835"/>
                    <a:pt x="309" y="835"/>
                  </a:cubicBezTo>
                  <a:cubicBezTo>
                    <a:pt x="299" y="851"/>
                    <a:pt x="311" y="868"/>
                    <a:pt x="288" y="862"/>
                  </a:cubicBezTo>
                  <a:cubicBezTo>
                    <a:pt x="267" y="848"/>
                    <a:pt x="277" y="852"/>
                    <a:pt x="261" y="847"/>
                  </a:cubicBezTo>
                  <a:cubicBezTo>
                    <a:pt x="217" y="853"/>
                    <a:pt x="242" y="854"/>
                    <a:pt x="222" y="883"/>
                  </a:cubicBezTo>
                  <a:cubicBezTo>
                    <a:pt x="217" y="891"/>
                    <a:pt x="198" y="898"/>
                    <a:pt x="198" y="898"/>
                  </a:cubicBezTo>
                  <a:cubicBezTo>
                    <a:pt x="186" y="894"/>
                    <a:pt x="181" y="890"/>
                    <a:pt x="174" y="880"/>
                  </a:cubicBezTo>
                  <a:cubicBezTo>
                    <a:pt x="195" y="873"/>
                    <a:pt x="188" y="879"/>
                    <a:pt x="198" y="865"/>
                  </a:cubicBezTo>
                  <a:cubicBezTo>
                    <a:pt x="202" y="849"/>
                    <a:pt x="213" y="849"/>
                    <a:pt x="219" y="832"/>
                  </a:cubicBezTo>
                  <a:cubicBezTo>
                    <a:pt x="215" y="819"/>
                    <a:pt x="207" y="821"/>
                    <a:pt x="195" y="817"/>
                  </a:cubicBezTo>
                  <a:cubicBezTo>
                    <a:pt x="203" y="785"/>
                    <a:pt x="209" y="788"/>
                    <a:pt x="168" y="784"/>
                  </a:cubicBezTo>
                  <a:cubicBezTo>
                    <a:pt x="160" y="773"/>
                    <a:pt x="157" y="761"/>
                    <a:pt x="153" y="748"/>
                  </a:cubicBezTo>
                  <a:cubicBezTo>
                    <a:pt x="151" y="742"/>
                    <a:pt x="135" y="742"/>
                    <a:pt x="135" y="742"/>
                  </a:cubicBezTo>
                  <a:cubicBezTo>
                    <a:pt x="123" y="746"/>
                    <a:pt x="123" y="755"/>
                    <a:pt x="111" y="760"/>
                  </a:cubicBezTo>
                  <a:cubicBezTo>
                    <a:pt x="107" y="762"/>
                    <a:pt x="87" y="765"/>
                    <a:pt x="84" y="766"/>
                  </a:cubicBezTo>
                  <a:cubicBezTo>
                    <a:pt x="72" y="762"/>
                    <a:pt x="74" y="755"/>
                    <a:pt x="63" y="748"/>
                  </a:cubicBezTo>
                  <a:cubicBezTo>
                    <a:pt x="54" y="742"/>
                    <a:pt x="32" y="731"/>
                    <a:pt x="30" y="727"/>
                  </a:cubicBezTo>
                  <a:cubicBezTo>
                    <a:pt x="36" y="728"/>
                    <a:pt x="42" y="723"/>
                    <a:pt x="48" y="721"/>
                  </a:cubicBezTo>
                  <a:cubicBezTo>
                    <a:pt x="56" y="718"/>
                    <a:pt x="64" y="719"/>
                    <a:pt x="72" y="718"/>
                  </a:cubicBezTo>
                  <a:cubicBezTo>
                    <a:pt x="80" y="706"/>
                    <a:pt x="88" y="711"/>
                    <a:pt x="93" y="697"/>
                  </a:cubicBezTo>
                  <a:cubicBezTo>
                    <a:pt x="74" y="685"/>
                    <a:pt x="71" y="688"/>
                    <a:pt x="45" y="691"/>
                  </a:cubicBezTo>
                  <a:cubicBezTo>
                    <a:pt x="29" y="695"/>
                    <a:pt x="19" y="696"/>
                    <a:pt x="9" y="682"/>
                  </a:cubicBezTo>
                  <a:cubicBezTo>
                    <a:pt x="12" y="665"/>
                    <a:pt x="15" y="653"/>
                    <a:pt x="0" y="643"/>
                  </a:cubicBezTo>
                  <a:cubicBezTo>
                    <a:pt x="4" y="627"/>
                    <a:pt x="7" y="615"/>
                    <a:pt x="9" y="598"/>
                  </a:cubicBezTo>
                  <a:cubicBezTo>
                    <a:pt x="31" y="620"/>
                    <a:pt x="30" y="598"/>
                    <a:pt x="48" y="592"/>
                  </a:cubicBezTo>
                  <a:cubicBezTo>
                    <a:pt x="57" y="578"/>
                    <a:pt x="47" y="581"/>
                    <a:pt x="39" y="568"/>
                  </a:cubicBezTo>
                  <a:cubicBezTo>
                    <a:pt x="38" y="555"/>
                    <a:pt x="32" y="544"/>
                    <a:pt x="39" y="532"/>
                  </a:cubicBezTo>
                  <a:cubicBezTo>
                    <a:pt x="43" y="526"/>
                    <a:pt x="51" y="514"/>
                    <a:pt x="51" y="514"/>
                  </a:cubicBezTo>
                  <a:cubicBezTo>
                    <a:pt x="50" y="512"/>
                    <a:pt x="40" y="500"/>
                    <a:pt x="42" y="496"/>
                  </a:cubicBezTo>
                  <a:cubicBezTo>
                    <a:pt x="44" y="493"/>
                    <a:pt x="73" y="487"/>
                    <a:pt x="81" y="484"/>
                  </a:cubicBezTo>
                  <a:cubicBezTo>
                    <a:pt x="87" y="482"/>
                    <a:pt x="99" y="478"/>
                    <a:pt x="99" y="478"/>
                  </a:cubicBezTo>
                  <a:cubicBezTo>
                    <a:pt x="96" y="462"/>
                    <a:pt x="88" y="457"/>
                    <a:pt x="102" y="448"/>
                  </a:cubicBezTo>
                  <a:cubicBezTo>
                    <a:pt x="96" y="411"/>
                    <a:pt x="108" y="445"/>
                    <a:pt x="66" y="427"/>
                  </a:cubicBezTo>
                  <a:cubicBezTo>
                    <a:pt x="61" y="425"/>
                    <a:pt x="90" y="409"/>
                    <a:pt x="90" y="409"/>
                  </a:cubicBezTo>
                  <a:cubicBezTo>
                    <a:pt x="91" y="406"/>
                    <a:pt x="93" y="403"/>
                    <a:pt x="93" y="400"/>
                  </a:cubicBezTo>
                  <a:cubicBezTo>
                    <a:pt x="95" y="374"/>
                    <a:pt x="90" y="347"/>
                    <a:pt x="96" y="322"/>
                  </a:cubicBezTo>
                  <a:cubicBezTo>
                    <a:pt x="98" y="316"/>
                    <a:pt x="114" y="316"/>
                    <a:pt x="114" y="316"/>
                  </a:cubicBezTo>
                  <a:cubicBezTo>
                    <a:pt x="109" y="284"/>
                    <a:pt x="106" y="308"/>
                    <a:pt x="99" y="286"/>
                  </a:cubicBezTo>
                  <a:cubicBezTo>
                    <a:pt x="106" y="265"/>
                    <a:pt x="100" y="272"/>
                    <a:pt x="114" y="262"/>
                  </a:cubicBezTo>
                  <a:cubicBezTo>
                    <a:pt x="121" y="240"/>
                    <a:pt x="115" y="205"/>
                    <a:pt x="108" y="184"/>
                  </a:cubicBezTo>
                  <a:cubicBezTo>
                    <a:pt x="112" y="140"/>
                    <a:pt x="127" y="125"/>
                    <a:pt x="144" y="88"/>
                  </a:cubicBezTo>
                  <a:cubicBezTo>
                    <a:pt x="155" y="64"/>
                    <a:pt x="160" y="37"/>
                    <a:pt x="177" y="16"/>
                  </a:cubicBezTo>
                  <a:cubicBezTo>
                    <a:pt x="190" y="0"/>
                    <a:pt x="241" y="4"/>
                    <a:pt x="246" y="4"/>
                  </a:cubicBezTo>
                  <a:cubicBezTo>
                    <a:pt x="259" y="5"/>
                    <a:pt x="272" y="5"/>
                    <a:pt x="285" y="7"/>
                  </a:cubicBezTo>
                  <a:cubicBezTo>
                    <a:pt x="291" y="8"/>
                    <a:pt x="303" y="13"/>
                    <a:pt x="303" y="13"/>
                  </a:cubicBezTo>
                  <a:cubicBezTo>
                    <a:pt x="323" y="33"/>
                    <a:pt x="366" y="35"/>
                    <a:pt x="393" y="37"/>
                  </a:cubicBezTo>
                  <a:cubicBezTo>
                    <a:pt x="403" y="40"/>
                    <a:pt x="420" y="52"/>
                    <a:pt x="420" y="52"/>
                  </a:cubicBezTo>
                  <a:cubicBezTo>
                    <a:pt x="434" y="73"/>
                    <a:pt x="430" y="63"/>
                    <a:pt x="435" y="79"/>
                  </a:cubicBezTo>
                  <a:cubicBezTo>
                    <a:pt x="438" y="106"/>
                    <a:pt x="434" y="115"/>
                    <a:pt x="459" y="121"/>
                  </a:cubicBezTo>
                  <a:cubicBezTo>
                    <a:pt x="469" y="128"/>
                    <a:pt x="477" y="129"/>
                    <a:pt x="489" y="133"/>
                  </a:cubicBezTo>
                  <a:cubicBezTo>
                    <a:pt x="495" y="135"/>
                    <a:pt x="507" y="139"/>
                    <a:pt x="507" y="139"/>
                  </a:cubicBezTo>
                  <a:cubicBezTo>
                    <a:pt x="513" y="149"/>
                    <a:pt x="523" y="156"/>
                    <a:pt x="528" y="166"/>
                  </a:cubicBezTo>
                  <a:cubicBezTo>
                    <a:pt x="536" y="182"/>
                    <a:pt x="543" y="198"/>
                    <a:pt x="558" y="208"/>
                  </a:cubicBezTo>
                  <a:cubicBezTo>
                    <a:pt x="560" y="214"/>
                    <a:pt x="562" y="220"/>
                    <a:pt x="564" y="226"/>
                  </a:cubicBezTo>
                  <a:cubicBezTo>
                    <a:pt x="566" y="233"/>
                    <a:pt x="582" y="238"/>
                    <a:pt x="582" y="238"/>
                  </a:cubicBezTo>
                  <a:cubicBezTo>
                    <a:pt x="627" y="233"/>
                    <a:pt x="630" y="222"/>
                    <a:pt x="654" y="187"/>
                  </a:cubicBezTo>
                  <a:cubicBezTo>
                    <a:pt x="662" y="176"/>
                    <a:pt x="704" y="158"/>
                    <a:pt x="717" y="151"/>
                  </a:cubicBezTo>
                  <a:cubicBezTo>
                    <a:pt x="728" y="146"/>
                    <a:pt x="733" y="132"/>
                    <a:pt x="744" y="127"/>
                  </a:cubicBezTo>
                  <a:cubicBezTo>
                    <a:pt x="763" y="118"/>
                    <a:pt x="778" y="109"/>
                    <a:pt x="798" y="103"/>
                  </a:cubicBezTo>
                  <a:cubicBezTo>
                    <a:pt x="807" y="100"/>
                    <a:pt x="825" y="94"/>
                    <a:pt x="825" y="94"/>
                  </a:cubicBezTo>
                  <a:cubicBezTo>
                    <a:pt x="890" y="97"/>
                    <a:pt x="917" y="96"/>
                    <a:pt x="960" y="139"/>
                  </a:cubicBezTo>
                  <a:cubicBezTo>
                    <a:pt x="956" y="151"/>
                    <a:pt x="941" y="159"/>
                    <a:pt x="930" y="166"/>
                  </a:cubicBezTo>
                  <a:cubicBezTo>
                    <a:pt x="923" y="186"/>
                    <a:pt x="891" y="205"/>
                    <a:pt x="873" y="217"/>
                  </a:cubicBezTo>
                  <a:cubicBezTo>
                    <a:pt x="864" y="230"/>
                    <a:pt x="846" y="239"/>
                    <a:pt x="831" y="244"/>
                  </a:cubicBezTo>
                  <a:cubicBezTo>
                    <a:pt x="822" y="257"/>
                    <a:pt x="809" y="266"/>
                    <a:pt x="798" y="277"/>
                  </a:cubicBezTo>
                  <a:cubicBezTo>
                    <a:pt x="772" y="303"/>
                    <a:pt x="792" y="303"/>
                    <a:pt x="753" y="316"/>
                  </a:cubicBezTo>
                  <a:cubicBezTo>
                    <a:pt x="743" y="319"/>
                    <a:pt x="726" y="325"/>
                    <a:pt x="717" y="331"/>
                  </a:cubicBezTo>
                  <a:cubicBezTo>
                    <a:pt x="711" y="335"/>
                    <a:pt x="699" y="343"/>
                    <a:pt x="699" y="343"/>
                  </a:cubicBezTo>
                  <a:cubicBezTo>
                    <a:pt x="694" y="351"/>
                    <a:pt x="687" y="370"/>
                    <a:pt x="687" y="370"/>
                  </a:cubicBezTo>
                  <a:cubicBezTo>
                    <a:pt x="685" y="391"/>
                    <a:pt x="688" y="401"/>
                    <a:pt x="672" y="412"/>
                  </a:cubicBezTo>
                  <a:cubicBezTo>
                    <a:pt x="658" y="433"/>
                    <a:pt x="643" y="431"/>
                    <a:pt x="618" y="433"/>
                  </a:cubicBezTo>
                  <a:cubicBezTo>
                    <a:pt x="591" y="442"/>
                    <a:pt x="634" y="428"/>
                    <a:pt x="594" y="439"/>
                  </a:cubicBezTo>
                  <a:cubicBezTo>
                    <a:pt x="588" y="441"/>
                    <a:pt x="576" y="445"/>
                    <a:pt x="576" y="445"/>
                  </a:cubicBezTo>
                  <a:cubicBezTo>
                    <a:pt x="563" y="458"/>
                    <a:pt x="556" y="462"/>
                    <a:pt x="546" y="478"/>
                  </a:cubicBezTo>
                  <a:cubicBezTo>
                    <a:pt x="546" y="478"/>
                    <a:pt x="539" y="500"/>
                    <a:pt x="537" y="505"/>
                  </a:cubicBezTo>
                  <a:cubicBezTo>
                    <a:pt x="536" y="508"/>
                    <a:pt x="534" y="514"/>
                    <a:pt x="534" y="514"/>
                  </a:cubicBezTo>
                  <a:cubicBezTo>
                    <a:pt x="529" y="513"/>
                    <a:pt x="523" y="514"/>
                    <a:pt x="519" y="511"/>
                  </a:cubicBezTo>
                  <a:cubicBezTo>
                    <a:pt x="516" y="509"/>
                    <a:pt x="516" y="504"/>
                    <a:pt x="513" y="502"/>
                  </a:cubicBezTo>
                  <a:cubicBezTo>
                    <a:pt x="508" y="499"/>
                    <a:pt x="495" y="496"/>
                    <a:pt x="495" y="496"/>
                  </a:cubicBezTo>
                  <a:cubicBezTo>
                    <a:pt x="481" y="499"/>
                    <a:pt x="473" y="500"/>
                    <a:pt x="462" y="508"/>
                  </a:cubicBezTo>
                  <a:cubicBezTo>
                    <a:pt x="450" y="526"/>
                    <a:pt x="439" y="546"/>
                    <a:pt x="423" y="562"/>
                  </a:cubicBezTo>
                  <a:cubicBezTo>
                    <a:pt x="412" y="595"/>
                    <a:pt x="417" y="574"/>
                    <a:pt x="414" y="628"/>
                  </a:cubicBezTo>
                  <a:cubicBezTo>
                    <a:pt x="415" y="656"/>
                    <a:pt x="415" y="684"/>
                    <a:pt x="417" y="712"/>
                  </a:cubicBezTo>
                  <a:cubicBezTo>
                    <a:pt x="418" y="721"/>
                    <a:pt x="426" y="739"/>
                    <a:pt x="426" y="739"/>
                  </a:cubicBezTo>
                  <a:cubicBezTo>
                    <a:pt x="426" y="749"/>
                    <a:pt x="432" y="762"/>
                    <a:pt x="428" y="774"/>
                  </a:cubicBezTo>
                  <a:cubicBezTo>
                    <a:pt x="424" y="786"/>
                    <a:pt x="407" y="806"/>
                    <a:pt x="402" y="81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811998" y="4233057"/>
              <a:ext cx="112326" cy="16401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1" y="2"/>
                </a:cxn>
                <a:cxn ang="0">
                  <a:pos x="77" y="14"/>
                </a:cxn>
                <a:cxn ang="0">
                  <a:pos x="83" y="44"/>
                </a:cxn>
                <a:cxn ang="0">
                  <a:pos x="89" y="64"/>
                </a:cxn>
                <a:cxn ang="0">
                  <a:pos x="81" y="82"/>
                </a:cxn>
                <a:cxn ang="0">
                  <a:pos x="66" y="119"/>
                </a:cxn>
                <a:cxn ang="0">
                  <a:pos x="45" y="103"/>
                </a:cxn>
                <a:cxn ang="0">
                  <a:pos x="35" y="85"/>
                </a:cxn>
                <a:cxn ang="0">
                  <a:pos x="30" y="70"/>
                </a:cxn>
                <a:cxn ang="0">
                  <a:pos x="21" y="52"/>
                </a:cxn>
                <a:cxn ang="0">
                  <a:pos x="0" y="10"/>
                </a:cxn>
              </a:cxnLst>
              <a:rect l="0" t="0" r="r" b="b"/>
              <a:pathLst>
                <a:path w="89" h="119">
                  <a:moveTo>
                    <a:pt x="0" y="10"/>
                  </a:moveTo>
                  <a:cubicBezTo>
                    <a:pt x="15" y="8"/>
                    <a:pt x="27" y="7"/>
                    <a:pt x="41" y="2"/>
                  </a:cubicBezTo>
                  <a:cubicBezTo>
                    <a:pt x="63" y="4"/>
                    <a:pt x="66" y="0"/>
                    <a:pt x="77" y="14"/>
                  </a:cubicBezTo>
                  <a:cubicBezTo>
                    <a:pt x="79" y="24"/>
                    <a:pt x="78" y="35"/>
                    <a:pt x="83" y="44"/>
                  </a:cubicBezTo>
                  <a:cubicBezTo>
                    <a:pt x="84" y="54"/>
                    <a:pt x="84" y="56"/>
                    <a:pt x="89" y="64"/>
                  </a:cubicBezTo>
                  <a:cubicBezTo>
                    <a:pt x="87" y="73"/>
                    <a:pt x="85" y="75"/>
                    <a:pt x="81" y="82"/>
                  </a:cubicBezTo>
                  <a:cubicBezTo>
                    <a:pt x="78" y="98"/>
                    <a:pt x="87" y="115"/>
                    <a:pt x="66" y="119"/>
                  </a:cubicBezTo>
                  <a:cubicBezTo>
                    <a:pt x="52" y="117"/>
                    <a:pt x="55" y="109"/>
                    <a:pt x="45" y="103"/>
                  </a:cubicBezTo>
                  <a:cubicBezTo>
                    <a:pt x="41" y="97"/>
                    <a:pt x="39" y="90"/>
                    <a:pt x="35" y="85"/>
                  </a:cubicBezTo>
                  <a:cubicBezTo>
                    <a:pt x="33" y="80"/>
                    <a:pt x="32" y="75"/>
                    <a:pt x="30" y="70"/>
                  </a:cubicBezTo>
                  <a:cubicBezTo>
                    <a:pt x="29" y="64"/>
                    <a:pt x="25" y="57"/>
                    <a:pt x="21" y="52"/>
                  </a:cubicBezTo>
                  <a:cubicBezTo>
                    <a:pt x="18" y="36"/>
                    <a:pt x="7" y="24"/>
                    <a:pt x="0" y="1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713555" y="3148363"/>
              <a:ext cx="1301214" cy="1120529"/>
            </a:xfrm>
            <a:custGeom>
              <a:avLst/>
              <a:gdLst/>
              <a:ahLst/>
              <a:cxnLst>
                <a:cxn ang="0">
                  <a:pos x="125" y="809"/>
                </a:cxn>
                <a:cxn ang="0">
                  <a:pos x="180" y="792"/>
                </a:cxn>
                <a:cxn ang="0">
                  <a:pos x="195" y="762"/>
                </a:cxn>
                <a:cxn ang="0">
                  <a:pos x="174" y="735"/>
                </a:cxn>
                <a:cxn ang="0">
                  <a:pos x="228" y="696"/>
                </a:cxn>
                <a:cxn ang="0">
                  <a:pos x="255" y="666"/>
                </a:cxn>
                <a:cxn ang="0">
                  <a:pos x="279" y="672"/>
                </a:cxn>
                <a:cxn ang="0">
                  <a:pos x="312" y="654"/>
                </a:cxn>
                <a:cxn ang="0">
                  <a:pos x="330" y="648"/>
                </a:cxn>
                <a:cxn ang="0">
                  <a:pos x="339" y="642"/>
                </a:cxn>
                <a:cxn ang="0">
                  <a:pos x="372" y="603"/>
                </a:cxn>
                <a:cxn ang="0">
                  <a:pos x="441" y="612"/>
                </a:cxn>
                <a:cxn ang="0">
                  <a:pos x="438" y="600"/>
                </a:cxn>
                <a:cxn ang="0">
                  <a:pos x="429" y="597"/>
                </a:cxn>
                <a:cxn ang="0">
                  <a:pos x="477" y="573"/>
                </a:cxn>
                <a:cxn ang="0">
                  <a:pos x="480" y="549"/>
                </a:cxn>
                <a:cxn ang="0">
                  <a:pos x="501" y="546"/>
                </a:cxn>
                <a:cxn ang="0">
                  <a:pos x="507" y="537"/>
                </a:cxn>
                <a:cxn ang="0">
                  <a:pos x="540" y="504"/>
                </a:cxn>
                <a:cxn ang="0">
                  <a:pos x="558" y="480"/>
                </a:cxn>
                <a:cxn ang="0">
                  <a:pos x="576" y="501"/>
                </a:cxn>
                <a:cxn ang="0">
                  <a:pos x="597" y="468"/>
                </a:cxn>
                <a:cxn ang="0">
                  <a:pos x="624" y="450"/>
                </a:cxn>
                <a:cxn ang="0">
                  <a:pos x="618" y="411"/>
                </a:cxn>
                <a:cxn ang="0">
                  <a:pos x="660" y="390"/>
                </a:cxn>
                <a:cxn ang="0">
                  <a:pos x="687" y="342"/>
                </a:cxn>
                <a:cxn ang="0">
                  <a:pos x="690" y="312"/>
                </a:cxn>
                <a:cxn ang="0">
                  <a:pos x="708" y="318"/>
                </a:cxn>
                <a:cxn ang="0">
                  <a:pos x="729" y="321"/>
                </a:cxn>
                <a:cxn ang="0">
                  <a:pos x="756" y="336"/>
                </a:cxn>
                <a:cxn ang="0">
                  <a:pos x="810" y="345"/>
                </a:cxn>
                <a:cxn ang="0">
                  <a:pos x="864" y="357"/>
                </a:cxn>
                <a:cxn ang="0">
                  <a:pos x="870" y="393"/>
                </a:cxn>
                <a:cxn ang="0">
                  <a:pos x="891" y="459"/>
                </a:cxn>
                <a:cxn ang="0">
                  <a:pos x="942" y="456"/>
                </a:cxn>
                <a:cxn ang="0">
                  <a:pos x="960" y="444"/>
                </a:cxn>
                <a:cxn ang="0">
                  <a:pos x="990" y="432"/>
                </a:cxn>
                <a:cxn ang="0">
                  <a:pos x="1011" y="405"/>
                </a:cxn>
                <a:cxn ang="0">
                  <a:pos x="1017" y="387"/>
                </a:cxn>
                <a:cxn ang="0">
                  <a:pos x="993" y="144"/>
                </a:cxn>
                <a:cxn ang="0">
                  <a:pos x="948" y="69"/>
                </a:cxn>
                <a:cxn ang="0">
                  <a:pos x="873" y="54"/>
                </a:cxn>
                <a:cxn ang="0">
                  <a:pos x="501" y="24"/>
                </a:cxn>
                <a:cxn ang="0">
                  <a:pos x="252" y="0"/>
                </a:cxn>
                <a:cxn ang="0">
                  <a:pos x="159" y="9"/>
                </a:cxn>
                <a:cxn ang="0">
                  <a:pos x="132" y="30"/>
                </a:cxn>
                <a:cxn ang="0">
                  <a:pos x="105" y="75"/>
                </a:cxn>
                <a:cxn ang="0">
                  <a:pos x="81" y="180"/>
                </a:cxn>
                <a:cxn ang="0">
                  <a:pos x="51" y="237"/>
                </a:cxn>
                <a:cxn ang="0">
                  <a:pos x="15" y="255"/>
                </a:cxn>
                <a:cxn ang="0">
                  <a:pos x="6" y="291"/>
                </a:cxn>
                <a:cxn ang="0">
                  <a:pos x="12" y="384"/>
                </a:cxn>
                <a:cxn ang="0">
                  <a:pos x="27" y="528"/>
                </a:cxn>
                <a:cxn ang="0">
                  <a:pos x="39" y="567"/>
                </a:cxn>
                <a:cxn ang="0">
                  <a:pos x="59" y="705"/>
                </a:cxn>
                <a:cxn ang="0">
                  <a:pos x="63" y="746"/>
                </a:cxn>
                <a:cxn ang="0">
                  <a:pos x="72" y="770"/>
                </a:cxn>
                <a:cxn ang="0">
                  <a:pos x="86" y="807"/>
                </a:cxn>
                <a:cxn ang="0">
                  <a:pos x="125" y="809"/>
                </a:cxn>
              </a:cxnLst>
              <a:rect l="0" t="0" r="r" b="b"/>
              <a:pathLst>
                <a:path w="1031" h="813">
                  <a:moveTo>
                    <a:pt x="125" y="809"/>
                  </a:moveTo>
                  <a:cubicBezTo>
                    <a:pt x="145" y="806"/>
                    <a:pt x="162" y="798"/>
                    <a:pt x="180" y="792"/>
                  </a:cubicBezTo>
                  <a:cubicBezTo>
                    <a:pt x="177" y="769"/>
                    <a:pt x="175" y="769"/>
                    <a:pt x="195" y="762"/>
                  </a:cubicBezTo>
                  <a:cubicBezTo>
                    <a:pt x="191" y="742"/>
                    <a:pt x="187" y="748"/>
                    <a:pt x="174" y="735"/>
                  </a:cubicBezTo>
                  <a:cubicBezTo>
                    <a:pt x="179" y="692"/>
                    <a:pt x="186" y="700"/>
                    <a:pt x="228" y="696"/>
                  </a:cubicBezTo>
                  <a:cubicBezTo>
                    <a:pt x="233" y="673"/>
                    <a:pt x="233" y="672"/>
                    <a:pt x="255" y="666"/>
                  </a:cubicBezTo>
                  <a:cubicBezTo>
                    <a:pt x="268" y="658"/>
                    <a:pt x="271" y="660"/>
                    <a:pt x="279" y="672"/>
                  </a:cubicBezTo>
                  <a:cubicBezTo>
                    <a:pt x="308" y="667"/>
                    <a:pt x="291" y="663"/>
                    <a:pt x="312" y="654"/>
                  </a:cubicBezTo>
                  <a:cubicBezTo>
                    <a:pt x="318" y="651"/>
                    <a:pt x="330" y="648"/>
                    <a:pt x="330" y="648"/>
                  </a:cubicBezTo>
                  <a:cubicBezTo>
                    <a:pt x="338" y="651"/>
                    <a:pt x="358" y="654"/>
                    <a:pt x="339" y="642"/>
                  </a:cubicBezTo>
                  <a:cubicBezTo>
                    <a:pt x="335" y="603"/>
                    <a:pt x="334" y="607"/>
                    <a:pt x="372" y="603"/>
                  </a:cubicBezTo>
                  <a:cubicBezTo>
                    <a:pt x="388" y="627"/>
                    <a:pt x="411" y="614"/>
                    <a:pt x="441" y="612"/>
                  </a:cubicBezTo>
                  <a:cubicBezTo>
                    <a:pt x="440" y="608"/>
                    <a:pt x="441" y="603"/>
                    <a:pt x="438" y="600"/>
                  </a:cubicBezTo>
                  <a:cubicBezTo>
                    <a:pt x="436" y="598"/>
                    <a:pt x="430" y="600"/>
                    <a:pt x="429" y="597"/>
                  </a:cubicBezTo>
                  <a:cubicBezTo>
                    <a:pt x="422" y="578"/>
                    <a:pt x="468" y="576"/>
                    <a:pt x="477" y="573"/>
                  </a:cubicBezTo>
                  <a:cubicBezTo>
                    <a:pt x="478" y="565"/>
                    <a:pt x="475" y="555"/>
                    <a:pt x="480" y="549"/>
                  </a:cubicBezTo>
                  <a:cubicBezTo>
                    <a:pt x="485" y="544"/>
                    <a:pt x="495" y="549"/>
                    <a:pt x="501" y="546"/>
                  </a:cubicBezTo>
                  <a:cubicBezTo>
                    <a:pt x="504" y="545"/>
                    <a:pt x="505" y="540"/>
                    <a:pt x="507" y="537"/>
                  </a:cubicBezTo>
                  <a:cubicBezTo>
                    <a:pt x="513" y="493"/>
                    <a:pt x="510" y="524"/>
                    <a:pt x="540" y="504"/>
                  </a:cubicBezTo>
                  <a:cubicBezTo>
                    <a:pt x="547" y="493"/>
                    <a:pt x="547" y="487"/>
                    <a:pt x="558" y="480"/>
                  </a:cubicBezTo>
                  <a:cubicBezTo>
                    <a:pt x="565" y="491"/>
                    <a:pt x="564" y="497"/>
                    <a:pt x="576" y="501"/>
                  </a:cubicBezTo>
                  <a:cubicBezTo>
                    <a:pt x="607" y="495"/>
                    <a:pt x="582" y="492"/>
                    <a:pt x="597" y="468"/>
                  </a:cubicBezTo>
                  <a:cubicBezTo>
                    <a:pt x="603" y="459"/>
                    <a:pt x="624" y="450"/>
                    <a:pt x="624" y="450"/>
                  </a:cubicBezTo>
                  <a:cubicBezTo>
                    <a:pt x="635" y="434"/>
                    <a:pt x="623" y="427"/>
                    <a:pt x="618" y="411"/>
                  </a:cubicBezTo>
                  <a:cubicBezTo>
                    <a:pt x="624" y="392"/>
                    <a:pt x="642" y="393"/>
                    <a:pt x="660" y="390"/>
                  </a:cubicBezTo>
                  <a:cubicBezTo>
                    <a:pt x="665" y="370"/>
                    <a:pt x="681" y="361"/>
                    <a:pt x="687" y="342"/>
                  </a:cubicBezTo>
                  <a:cubicBezTo>
                    <a:pt x="688" y="332"/>
                    <a:pt x="683" y="320"/>
                    <a:pt x="690" y="312"/>
                  </a:cubicBezTo>
                  <a:cubicBezTo>
                    <a:pt x="694" y="307"/>
                    <a:pt x="702" y="316"/>
                    <a:pt x="708" y="318"/>
                  </a:cubicBezTo>
                  <a:cubicBezTo>
                    <a:pt x="715" y="320"/>
                    <a:pt x="722" y="320"/>
                    <a:pt x="729" y="321"/>
                  </a:cubicBezTo>
                  <a:cubicBezTo>
                    <a:pt x="745" y="326"/>
                    <a:pt x="735" y="322"/>
                    <a:pt x="756" y="336"/>
                  </a:cubicBezTo>
                  <a:cubicBezTo>
                    <a:pt x="769" y="344"/>
                    <a:pt x="800" y="344"/>
                    <a:pt x="810" y="345"/>
                  </a:cubicBezTo>
                  <a:cubicBezTo>
                    <a:pt x="829" y="355"/>
                    <a:pt x="841" y="355"/>
                    <a:pt x="864" y="357"/>
                  </a:cubicBezTo>
                  <a:cubicBezTo>
                    <a:pt x="874" y="372"/>
                    <a:pt x="873" y="374"/>
                    <a:pt x="870" y="393"/>
                  </a:cubicBezTo>
                  <a:cubicBezTo>
                    <a:pt x="871" y="412"/>
                    <a:pt x="867" y="451"/>
                    <a:pt x="891" y="459"/>
                  </a:cubicBezTo>
                  <a:cubicBezTo>
                    <a:pt x="908" y="458"/>
                    <a:pt x="925" y="460"/>
                    <a:pt x="942" y="456"/>
                  </a:cubicBezTo>
                  <a:cubicBezTo>
                    <a:pt x="949" y="454"/>
                    <a:pt x="954" y="448"/>
                    <a:pt x="960" y="444"/>
                  </a:cubicBezTo>
                  <a:cubicBezTo>
                    <a:pt x="969" y="438"/>
                    <a:pt x="980" y="440"/>
                    <a:pt x="990" y="432"/>
                  </a:cubicBezTo>
                  <a:cubicBezTo>
                    <a:pt x="997" y="426"/>
                    <a:pt x="1008" y="413"/>
                    <a:pt x="1011" y="405"/>
                  </a:cubicBezTo>
                  <a:cubicBezTo>
                    <a:pt x="1013" y="399"/>
                    <a:pt x="1017" y="387"/>
                    <a:pt x="1017" y="387"/>
                  </a:cubicBezTo>
                  <a:cubicBezTo>
                    <a:pt x="1016" y="330"/>
                    <a:pt x="1031" y="201"/>
                    <a:pt x="993" y="144"/>
                  </a:cubicBezTo>
                  <a:cubicBezTo>
                    <a:pt x="990" y="132"/>
                    <a:pt x="960" y="76"/>
                    <a:pt x="948" y="69"/>
                  </a:cubicBezTo>
                  <a:cubicBezTo>
                    <a:pt x="927" y="57"/>
                    <a:pt x="896" y="56"/>
                    <a:pt x="873" y="54"/>
                  </a:cubicBezTo>
                  <a:cubicBezTo>
                    <a:pt x="751" y="27"/>
                    <a:pt x="625" y="26"/>
                    <a:pt x="501" y="24"/>
                  </a:cubicBezTo>
                  <a:cubicBezTo>
                    <a:pt x="418" y="18"/>
                    <a:pt x="335" y="6"/>
                    <a:pt x="252" y="0"/>
                  </a:cubicBezTo>
                  <a:cubicBezTo>
                    <a:pt x="196" y="2"/>
                    <a:pt x="195" y="0"/>
                    <a:pt x="159" y="9"/>
                  </a:cubicBezTo>
                  <a:cubicBezTo>
                    <a:pt x="145" y="23"/>
                    <a:pt x="154" y="16"/>
                    <a:pt x="132" y="30"/>
                  </a:cubicBezTo>
                  <a:cubicBezTo>
                    <a:pt x="121" y="37"/>
                    <a:pt x="112" y="64"/>
                    <a:pt x="105" y="75"/>
                  </a:cubicBezTo>
                  <a:cubicBezTo>
                    <a:pt x="86" y="104"/>
                    <a:pt x="90" y="148"/>
                    <a:pt x="81" y="180"/>
                  </a:cubicBezTo>
                  <a:cubicBezTo>
                    <a:pt x="75" y="201"/>
                    <a:pt x="63" y="219"/>
                    <a:pt x="51" y="237"/>
                  </a:cubicBezTo>
                  <a:cubicBezTo>
                    <a:pt x="44" y="247"/>
                    <a:pt x="25" y="248"/>
                    <a:pt x="15" y="255"/>
                  </a:cubicBezTo>
                  <a:cubicBezTo>
                    <a:pt x="11" y="267"/>
                    <a:pt x="10" y="279"/>
                    <a:pt x="6" y="291"/>
                  </a:cubicBezTo>
                  <a:cubicBezTo>
                    <a:pt x="9" y="340"/>
                    <a:pt x="0" y="348"/>
                    <a:pt x="12" y="384"/>
                  </a:cubicBezTo>
                  <a:cubicBezTo>
                    <a:pt x="13" y="435"/>
                    <a:pt x="25" y="477"/>
                    <a:pt x="27" y="528"/>
                  </a:cubicBezTo>
                  <a:cubicBezTo>
                    <a:pt x="27" y="541"/>
                    <a:pt x="35" y="555"/>
                    <a:pt x="39" y="567"/>
                  </a:cubicBezTo>
                  <a:cubicBezTo>
                    <a:pt x="42" y="596"/>
                    <a:pt x="56" y="675"/>
                    <a:pt x="59" y="705"/>
                  </a:cubicBezTo>
                  <a:cubicBezTo>
                    <a:pt x="60" y="719"/>
                    <a:pt x="59" y="733"/>
                    <a:pt x="63" y="746"/>
                  </a:cubicBezTo>
                  <a:cubicBezTo>
                    <a:pt x="66" y="755"/>
                    <a:pt x="72" y="770"/>
                    <a:pt x="72" y="770"/>
                  </a:cubicBezTo>
                  <a:cubicBezTo>
                    <a:pt x="78" y="778"/>
                    <a:pt x="77" y="801"/>
                    <a:pt x="86" y="807"/>
                  </a:cubicBezTo>
                  <a:cubicBezTo>
                    <a:pt x="95" y="813"/>
                    <a:pt x="117" y="809"/>
                    <a:pt x="125" y="809"/>
                  </a:cubicBez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732487" y="3384046"/>
              <a:ext cx="106016" cy="143340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2" y="78"/>
                </a:cxn>
                <a:cxn ang="0">
                  <a:pos x="84" y="51"/>
                </a:cxn>
                <a:cxn ang="0">
                  <a:pos x="54" y="0"/>
                </a:cxn>
                <a:cxn ang="0">
                  <a:pos x="12" y="12"/>
                </a:cxn>
                <a:cxn ang="0">
                  <a:pos x="3" y="30"/>
                </a:cxn>
                <a:cxn ang="0">
                  <a:pos x="0" y="81"/>
                </a:cxn>
              </a:cxnLst>
              <a:rect l="0" t="0" r="r" b="b"/>
              <a:pathLst>
                <a:path w="84" h="104">
                  <a:moveTo>
                    <a:pt x="0" y="81"/>
                  </a:moveTo>
                  <a:cubicBezTo>
                    <a:pt x="22" y="96"/>
                    <a:pt x="51" y="92"/>
                    <a:pt x="72" y="78"/>
                  </a:cubicBezTo>
                  <a:cubicBezTo>
                    <a:pt x="77" y="70"/>
                    <a:pt x="84" y="51"/>
                    <a:pt x="84" y="51"/>
                  </a:cubicBezTo>
                  <a:cubicBezTo>
                    <a:pt x="81" y="26"/>
                    <a:pt x="80" y="9"/>
                    <a:pt x="54" y="0"/>
                  </a:cubicBezTo>
                  <a:cubicBezTo>
                    <a:pt x="35" y="2"/>
                    <a:pt x="27" y="2"/>
                    <a:pt x="12" y="12"/>
                  </a:cubicBezTo>
                  <a:cubicBezTo>
                    <a:pt x="10" y="18"/>
                    <a:pt x="4" y="23"/>
                    <a:pt x="3" y="30"/>
                  </a:cubicBezTo>
                  <a:cubicBezTo>
                    <a:pt x="0" y="51"/>
                    <a:pt x="0" y="104"/>
                    <a:pt x="0" y="81"/>
                  </a:cubicBez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027390" y="3056019"/>
              <a:ext cx="947829" cy="861415"/>
            </a:xfrm>
            <a:custGeom>
              <a:avLst/>
              <a:gdLst/>
              <a:ahLst/>
              <a:cxnLst>
                <a:cxn ang="0">
                  <a:pos x="6" y="595"/>
                </a:cxn>
                <a:cxn ang="0">
                  <a:pos x="27" y="625"/>
                </a:cxn>
                <a:cxn ang="0">
                  <a:pos x="96" y="613"/>
                </a:cxn>
                <a:cxn ang="0">
                  <a:pos x="114" y="607"/>
                </a:cxn>
                <a:cxn ang="0">
                  <a:pos x="144" y="544"/>
                </a:cxn>
                <a:cxn ang="0">
                  <a:pos x="168" y="571"/>
                </a:cxn>
                <a:cxn ang="0">
                  <a:pos x="195" y="571"/>
                </a:cxn>
                <a:cxn ang="0">
                  <a:pos x="219" y="568"/>
                </a:cxn>
                <a:cxn ang="0">
                  <a:pos x="204" y="532"/>
                </a:cxn>
                <a:cxn ang="0">
                  <a:pos x="237" y="508"/>
                </a:cxn>
                <a:cxn ang="0">
                  <a:pos x="255" y="496"/>
                </a:cxn>
                <a:cxn ang="0">
                  <a:pos x="279" y="478"/>
                </a:cxn>
                <a:cxn ang="0">
                  <a:pos x="309" y="511"/>
                </a:cxn>
                <a:cxn ang="0">
                  <a:pos x="357" y="514"/>
                </a:cxn>
                <a:cxn ang="0">
                  <a:pos x="387" y="526"/>
                </a:cxn>
                <a:cxn ang="0">
                  <a:pos x="417" y="493"/>
                </a:cxn>
                <a:cxn ang="0">
                  <a:pos x="452" y="445"/>
                </a:cxn>
                <a:cxn ang="0">
                  <a:pos x="474" y="418"/>
                </a:cxn>
                <a:cxn ang="0">
                  <a:pos x="525" y="393"/>
                </a:cxn>
                <a:cxn ang="0">
                  <a:pos x="578" y="376"/>
                </a:cxn>
                <a:cxn ang="0">
                  <a:pos x="612" y="349"/>
                </a:cxn>
                <a:cxn ang="0">
                  <a:pos x="639" y="331"/>
                </a:cxn>
                <a:cxn ang="0">
                  <a:pos x="648" y="325"/>
                </a:cxn>
                <a:cxn ang="0">
                  <a:pos x="677" y="300"/>
                </a:cxn>
                <a:cxn ang="0">
                  <a:pos x="686" y="259"/>
                </a:cxn>
                <a:cxn ang="0">
                  <a:pos x="666" y="232"/>
                </a:cxn>
                <a:cxn ang="0">
                  <a:pos x="669" y="202"/>
                </a:cxn>
                <a:cxn ang="0">
                  <a:pos x="744" y="160"/>
                </a:cxn>
                <a:cxn ang="0">
                  <a:pos x="732" y="103"/>
                </a:cxn>
                <a:cxn ang="0">
                  <a:pos x="429" y="7"/>
                </a:cxn>
                <a:cxn ang="0">
                  <a:pos x="324" y="13"/>
                </a:cxn>
                <a:cxn ang="0">
                  <a:pos x="150" y="145"/>
                </a:cxn>
                <a:cxn ang="0">
                  <a:pos x="48" y="268"/>
                </a:cxn>
                <a:cxn ang="0">
                  <a:pos x="15" y="316"/>
                </a:cxn>
                <a:cxn ang="0">
                  <a:pos x="0" y="358"/>
                </a:cxn>
                <a:cxn ang="0">
                  <a:pos x="21" y="454"/>
                </a:cxn>
                <a:cxn ang="0">
                  <a:pos x="18" y="577"/>
                </a:cxn>
                <a:cxn ang="0">
                  <a:pos x="6" y="595"/>
                </a:cxn>
              </a:cxnLst>
              <a:rect l="0" t="0" r="r" b="b"/>
              <a:pathLst>
                <a:path w="751" h="625">
                  <a:moveTo>
                    <a:pt x="6" y="595"/>
                  </a:moveTo>
                  <a:cubicBezTo>
                    <a:pt x="9" y="617"/>
                    <a:pt x="8" y="619"/>
                    <a:pt x="27" y="625"/>
                  </a:cubicBezTo>
                  <a:cubicBezTo>
                    <a:pt x="51" y="623"/>
                    <a:pt x="72" y="616"/>
                    <a:pt x="96" y="613"/>
                  </a:cubicBezTo>
                  <a:cubicBezTo>
                    <a:pt x="102" y="611"/>
                    <a:pt x="112" y="613"/>
                    <a:pt x="114" y="607"/>
                  </a:cubicBezTo>
                  <a:cubicBezTo>
                    <a:pt x="121" y="587"/>
                    <a:pt x="123" y="551"/>
                    <a:pt x="144" y="544"/>
                  </a:cubicBezTo>
                  <a:cubicBezTo>
                    <a:pt x="158" y="553"/>
                    <a:pt x="152" y="566"/>
                    <a:pt x="168" y="571"/>
                  </a:cubicBezTo>
                  <a:cubicBezTo>
                    <a:pt x="177" y="557"/>
                    <a:pt x="183" y="563"/>
                    <a:pt x="195" y="571"/>
                  </a:cubicBezTo>
                  <a:cubicBezTo>
                    <a:pt x="203" y="570"/>
                    <a:pt x="212" y="571"/>
                    <a:pt x="219" y="568"/>
                  </a:cubicBezTo>
                  <a:cubicBezTo>
                    <a:pt x="233" y="562"/>
                    <a:pt x="207" y="536"/>
                    <a:pt x="204" y="532"/>
                  </a:cubicBezTo>
                  <a:cubicBezTo>
                    <a:pt x="212" y="520"/>
                    <a:pt x="224" y="517"/>
                    <a:pt x="237" y="508"/>
                  </a:cubicBezTo>
                  <a:cubicBezTo>
                    <a:pt x="243" y="504"/>
                    <a:pt x="255" y="496"/>
                    <a:pt x="255" y="496"/>
                  </a:cubicBezTo>
                  <a:cubicBezTo>
                    <a:pt x="262" y="486"/>
                    <a:pt x="267" y="482"/>
                    <a:pt x="279" y="478"/>
                  </a:cubicBezTo>
                  <a:cubicBezTo>
                    <a:pt x="293" y="487"/>
                    <a:pt x="299" y="496"/>
                    <a:pt x="309" y="511"/>
                  </a:cubicBezTo>
                  <a:cubicBezTo>
                    <a:pt x="318" y="524"/>
                    <a:pt x="341" y="513"/>
                    <a:pt x="357" y="514"/>
                  </a:cubicBezTo>
                  <a:cubicBezTo>
                    <a:pt x="373" y="524"/>
                    <a:pt x="366" y="530"/>
                    <a:pt x="387" y="526"/>
                  </a:cubicBezTo>
                  <a:cubicBezTo>
                    <a:pt x="398" y="509"/>
                    <a:pt x="405" y="507"/>
                    <a:pt x="417" y="493"/>
                  </a:cubicBezTo>
                  <a:cubicBezTo>
                    <a:pt x="430" y="478"/>
                    <a:pt x="441" y="462"/>
                    <a:pt x="452" y="445"/>
                  </a:cubicBezTo>
                  <a:cubicBezTo>
                    <a:pt x="462" y="430"/>
                    <a:pt x="453" y="432"/>
                    <a:pt x="474" y="418"/>
                  </a:cubicBezTo>
                  <a:cubicBezTo>
                    <a:pt x="487" y="410"/>
                    <a:pt x="502" y="404"/>
                    <a:pt x="525" y="393"/>
                  </a:cubicBezTo>
                  <a:cubicBezTo>
                    <a:pt x="541" y="385"/>
                    <a:pt x="564" y="383"/>
                    <a:pt x="578" y="376"/>
                  </a:cubicBezTo>
                  <a:cubicBezTo>
                    <a:pt x="592" y="369"/>
                    <a:pt x="602" y="356"/>
                    <a:pt x="612" y="349"/>
                  </a:cubicBezTo>
                  <a:cubicBezTo>
                    <a:pt x="621" y="343"/>
                    <a:pt x="630" y="337"/>
                    <a:pt x="639" y="331"/>
                  </a:cubicBezTo>
                  <a:cubicBezTo>
                    <a:pt x="642" y="329"/>
                    <a:pt x="648" y="325"/>
                    <a:pt x="648" y="325"/>
                  </a:cubicBezTo>
                  <a:cubicBezTo>
                    <a:pt x="655" y="314"/>
                    <a:pt x="664" y="304"/>
                    <a:pt x="677" y="300"/>
                  </a:cubicBezTo>
                  <a:cubicBezTo>
                    <a:pt x="687" y="285"/>
                    <a:pt x="703" y="270"/>
                    <a:pt x="686" y="259"/>
                  </a:cubicBezTo>
                  <a:cubicBezTo>
                    <a:pt x="678" y="248"/>
                    <a:pt x="669" y="246"/>
                    <a:pt x="666" y="232"/>
                  </a:cubicBezTo>
                  <a:cubicBezTo>
                    <a:pt x="667" y="222"/>
                    <a:pt x="667" y="212"/>
                    <a:pt x="669" y="202"/>
                  </a:cubicBezTo>
                  <a:cubicBezTo>
                    <a:pt x="676" y="173"/>
                    <a:pt x="724" y="173"/>
                    <a:pt x="744" y="160"/>
                  </a:cubicBezTo>
                  <a:cubicBezTo>
                    <a:pt x="751" y="140"/>
                    <a:pt x="750" y="115"/>
                    <a:pt x="732" y="103"/>
                  </a:cubicBezTo>
                  <a:cubicBezTo>
                    <a:pt x="671" y="11"/>
                    <a:pt x="527" y="17"/>
                    <a:pt x="429" y="7"/>
                  </a:cubicBezTo>
                  <a:cubicBezTo>
                    <a:pt x="425" y="7"/>
                    <a:pt x="354" y="0"/>
                    <a:pt x="324" y="13"/>
                  </a:cubicBezTo>
                  <a:cubicBezTo>
                    <a:pt x="253" y="43"/>
                    <a:pt x="201" y="89"/>
                    <a:pt x="150" y="145"/>
                  </a:cubicBezTo>
                  <a:cubicBezTo>
                    <a:pt x="114" y="185"/>
                    <a:pt x="94" y="237"/>
                    <a:pt x="48" y="268"/>
                  </a:cubicBezTo>
                  <a:cubicBezTo>
                    <a:pt x="42" y="287"/>
                    <a:pt x="27" y="300"/>
                    <a:pt x="15" y="316"/>
                  </a:cubicBezTo>
                  <a:cubicBezTo>
                    <a:pt x="6" y="328"/>
                    <a:pt x="5" y="344"/>
                    <a:pt x="0" y="358"/>
                  </a:cubicBezTo>
                  <a:cubicBezTo>
                    <a:pt x="3" y="397"/>
                    <a:pt x="10" y="420"/>
                    <a:pt x="21" y="454"/>
                  </a:cubicBezTo>
                  <a:cubicBezTo>
                    <a:pt x="20" y="495"/>
                    <a:pt x="20" y="536"/>
                    <a:pt x="18" y="577"/>
                  </a:cubicBezTo>
                  <a:cubicBezTo>
                    <a:pt x="18" y="587"/>
                    <a:pt x="13" y="625"/>
                    <a:pt x="6" y="59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868367" y="2834119"/>
              <a:ext cx="662597" cy="1091585"/>
            </a:xfrm>
            <a:custGeom>
              <a:avLst/>
              <a:gdLst/>
              <a:ahLst/>
              <a:cxnLst>
                <a:cxn ang="0">
                  <a:pos x="39" y="315"/>
                </a:cxn>
                <a:cxn ang="0">
                  <a:pos x="57" y="363"/>
                </a:cxn>
                <a:cxn ang="0">
                  <a:pos x="54" y="375"/>
                </a:cxn>
                <a:cxn ang="0">
                  <a:pos x="36" y="381"/>
                </a:cxn>
                <a:cxn ang="0">
                  <a:pos x="36" y="411"/>
                </a:cxn>
                <a:cxn ang="0">
                  <a:pos x="42" y="429"/>
                </a:cxn>
                <a:cxn ang="0">
                  <a:pos x="51" y="462"/>
                </a:cxn>
                <a:cxn ang="0">
                  <a:pos x="27" y="495"/>
                </a:cxn>
                <a:cxn ang="0">
                  <a:pos x="21" y="504"/>
                </a:cxn>
                <a:cxn ang="0">
                  <a:pos x="39" y="516"/>
                </a:cxn>
                <a:cxn ang="0">
                  <a:pos x="42" y="525"/>
                </a:cxn>
                <a:cxn ang="0">
                  <a:pos x="30" y="543"/>
                </a:cxn>
                <a:cxn ang="0">
                  <a:pos x="69" y="576"/>
                </a:cxn>
                <a:cxn ang="0">
                  <a:pos x="72" y="606"/>
                </a:cxn>
                <a:cxn ang="0">
                  <a:pos x="63" y="609"/>
                </a:cxn>
                <a:cxn ang="0">
                  <a:pos x="12" y="627"/>
                </a:cxn>
                <a:cxn ang="0">
                  <a:pos x="12" y="669"/>
                </a:cxn>
                <a:cxn ang="0">
                  <a:pos x="0" y="687"/>
                </a:cxn>
                <a:cxn ang="0">
                  <a:pos x="27" y="711"/>
                </a:cxn>
                <a:cxn ang="0">
                  <a:pos x="78" y="753"/>
                </a:cxn>
                <a:cxn ang="0">
                  <a:pos x="96" y="783"/>
                </a:cxn>
                <a:cxn ang="0">
                  <a:pos x="123" y="792"/>
                </a:cxn>
                <a:cxn ang="0">
                  <a:pos x="150" y="789"/>
                </a:cxn>
                <a:cxn ang="0">
                  <a:pos x="159" y="747"/>
                </a:cxn>
                <a:cxn ang="0">
                  <a:pos x="186" y="732"/>
                </a:cxn>
                <a:cxn ang="0">
                  <a:pos x="213" y="687"/>
                </a:cxn>
                <a:cxn ang="0">
                  <a:pos x="240" y="678"/>
                </a:cxn>
                <a:cxn ang="0">
                  <a:pos x="216" y="582"/>
                </a:cxn>
                <a:cxn ang="0">
                  <a:pos x="192" y="525"/>
                </a:cxn>
                <a:cxn ang="0">
                  <a:pos x="219" y="522"/>
                </a:cxn>
                <a:cxn ang="0">
                  <a:pos x="237" y="534"/>
                </a:cxn>
                <a:cxn ang="0">
                  <a:pos x="249" y="552"/>
                </a:cxn>
                <a:cxn ang="0">
                  <a:pos x="267" y="558"/>
                </a:cxn>
                <a:cxn ang="0">
                  <a:pos x="315" y="552"/>
                </a:cxn>
                <a:cxn ang="0">
                  <a:pos x="282" y="528"/>
                </a:cxn>
                <a:cxn ang="0">
                  <a:pos x="258" y="495"/>
                </a:cxn>
                <a:cxn ang="0">
                  <a:pos x="252" y="477"/>
                </a:cxn>
                <a:cxn ang="0">
                  <a:pos x="255" y="426"/>
                </a:cxn>
                <a:cxn ang="0">
                  <a:pos x="309" y="375"/>
                </a:cxn>
                <a:cxn ang="0">
                  <a:pos x="369" y="366"/>
                </a:cxn>
                <a:cxn ang="0">
                  <a:pos x="393" y="294"/>
                </a:cxn>
                <a:cxn ang="0">
                  <a:pos x="399" y="270"/>
                </a:cxn>
                <a:cxn ang="0">
                  <a:pos x="417" y="261"/>
                </a:cxn>
                <a:cxn ang="0">
                  <a:pos x="435" y="255"/>
                </a:cxn>
                <a:cxn ang="0">
                  <a:pos x="456" y="216"/>
                </a:cxn>
                <a:cxn ang="0">
                  <a:pos x="474" y="210"/>
                </a:cxn>
                <a:cxn ang="0">
                  <a:pos x="519" y="177"/>
                </a:cxn>
                <a:cxn ang="0">
                  <a:pos x="507" y="135"/>
                </a:cxn>
                <a:cxn ang="0">
                  <a:pos x="471" y="84"/>
                </a:cxn>
                <a:cxn ang="0">
                  <a:pos x="444" y="51"/>
                </a:cxn>
                <a:cxn ang="0">
                  <a:pos x="402" y="24"/>
                </a:cxn>
                <a:cxn ang="0">
                  <a:pos x="384" y="12"/>
                </a:cxn>
                <a:cxn ang="0">
                  <a:pos x="375" y="6"/>
                </a:cxn>
                <a:cxn ang="0">
                  <a:pos x="336" y="9"/>
                </a:cxn>
                <a:cxn ang="0">
                  <a:pos x="306" y="15"/>
                </a:cxn>
                <a:cxn ang="0">
                  <a:pos x="213" y="0"/>
                </a:cxn>
                <a:cxn ang="0">
                  <a:pos x="141" y="36"/>
                </a:cxn>
                <a:cxn ang="0">
                  <a:pos x="111" y="108"/>
                </a:cxn>
                <a:cxn ang="0">
                  <a:pos x="54" y="246"/>
                </a:cxn>
                <a:cxn ang="0">
                  <a:pos x="45" y="288"/>
                </a:cxn>
                <a:cxn ang="0">
                  <a:pos x="39" y="315"/>
                </a:cxn>
              </a:cxnLst>
              <a:rect l="0" t="0" r="r" b="b"/>
              <a:pathLst>
                <a:path w="525" h="792">
                  <a:moveTo>
                    <a:pt x="39" y="315"/>
                  </a:moveTo>
                  <a:cubicBezTo>
                    <a:pt x="44" y="331"/>
                    <a:pt x="53" y="346"/>
                    <a:pt x="57" y="363"/>
                  </a:cubicBezTo>
                  <a:cubicBezTo>
                    <a:pt x="56" y="367"/>
                    <a:pt x="57" y="372"/>
                    <a:pt x="54" y="375"/>
                  </a:cubicBezTo>
                  <a:cubicBezTo>
                    <a:pt x="49" y="379"/>
                    <a:pt x="36" y="381"/>
                    <a:pt x="36" y="381"/>
                  </a:cubicBezTo>
                  <a:cubicBezTo>
                    <a:pt x="31" y="395"/>
                    <a:pt x="31" y="391"/>
                    <a:pt x="36" y="411"/>
                  </a:cubicBezTo>
                  <a:cubicBezTo>
                    <a:pt x="37" y="417"/>
                    <a:pt x="42" y="429"/>
                    <a:pt x="42" y="429"/>
                  </a:cubicBezTo>
                  <a:cubicBezTo>
                    <a:pt x="39" y="445"/>
                    <a:pt x="34" y="456"/>
                    <a:pt x="51" y="462"/>
                  </a:cubicBezTo>
                  <a:cubicBezTo>
                    <a:pt x="61" y="493"/>
                    <a:pt x="58" y="487"/>
                    <a:pt x="27" y="495"/>
                  </a:cubicBezTo>
                  <a:cubicBezTo>
                    <a:pt x="25" y="498"/>
                    <a:pt x="19" y="501"/>
                    <a:pt x="21" y="504"/>
                  </a:cubicBezTo>
                  <a:cubicBezTo>
                    <a:pt x="25" y="510"/>
                    <a:pt x="39" y="516"/>
                    <a:pt x="39" y="516"/>
                  </a:cubicBezTo>
                  <a:cubicBezTo>
                    <a:pt x="40" y="519"/>
                    <a:pt x="43" y="522"/>
                    <a:pt x="42" y="525"/>
                  </a:cubicBezTo>
                  <a:cubicBezTo>
                    <a:pt x="40" y="532"/>
                    <a:pt x="30" y="543"/>
                    <a:pt x="30" y="543"/>
                  </a:cubicBezTo>
                  <a:cubicBezTo>
                    <a:pt x="34" y="563"/>
                    <a:pt x="49" y="569"/>
                    <a:pt x="69" y="576"/>
                  </a:cubicBezTo>
                  <a:cubicBezTo>
                    <a:pt x="70" y="586"/>
                    <a:pt x="74" y="596"/>
                    <a:pt x="72" y="606"/>
                  </a:cubicBezTo>
                  <a:cubicBezTo>
                    <a:pt x="71" y="609"/>
                    <a:pt x="66" y="608"/>
                    <a:pt x="63" y="609"/>
                  </a:cubicBezTo>
                  <a:cubicBezTo>
                    <a:pt x="46" y="617"/>
                    <a:pt x="31" y="623"/>
                    <a:pt x="12" y="627"/>
                  </a:cubicBezTo>
                  <a:cubicBezTo>
                    <a:pt x="15" y="643"/>
                    <a:pt x="18" y="652"/>
                    <a:pt x="12" y="669"/>
                  </a:cubicBezTo>
                  <a:cubicBezTo>
                    <a:pt x="10" y="676"/>
                    <a:pt x="0" y="687"/>
                    <a:pt x="0" y="687"/>
                  </a:cubicBezTo>
                  <a:cubicBezTo>
                    <a:pt x="7" y="715"/>
                    <a:pt x="19" y="687"/>
                    <a:pt x="27" y="711"/>
                  </a:cubicBezTo>
                  <a:cubicBezTo>
                    <a:pt x="33" y="756"/>
                    <a:pt x="38" y="743"/>
                    <a:pt x="78" y="753"/>
                  </a:cubicBezTo>
                  <a:cubicBezTo>
                    <a:pt x="85" y="764"/>
                    <a:pt x="83" y="777"/>
                    <a:pt x="96" y="783"/>
                  </a:cubicBezTo>
                  <a:cubicBezTo>
                    <a:pt x="105" y="787"/>
                    <a:pt x="123" y="792"/>
                    <a:pt x="123" y="792"/>
                  </a:cubicBezTo>
                  <a:cubicBezTo>
                    <a:pt x="132" y="791"/>
                    <a:pt x="142" y="792"/>
                    <a:pt x="150" y="789"/>
                  </a:cubicBezTo>
                  <a:cubicBezTo>
                    <a:pt x="160" y="785"/>
                    <a:pt x="151" y="755"/>
                    <a:pt x="159" y="747"/>
                  </a:cubicBezTo>
                  <a:cubicBezTo>
                    <a:pt x="166" y="740"/>
                    <a:pt x="186" y="732"/>
                    <a:pt x="186" y="732"/>
                  </a:cubicBezTo>
                  <a:cubicBezTo>
                    <a:pt x="191" y="717"/>
                    <a:pt x="198" y="694"/>
                    <a:pt x="213" y="687"/>
                  </a:cubicBezTo>
                  <a:cubicBezTo>
                    <a:pt x="222" y="683"/>
                    <a:pt x="240" y="678"/>
                    <a:pt x="240" y="678"/>
                  </a:cubicBezTo>
                  <a:cubicBezTo>
                    <a:pt x="235" y="614"/>
                    <a:pt x="253" y="607"/>
                    <a:pt x="216" y="582"/>
                  </a:cubicBezTo>
                  <a:cubicBezTo>
                    <a:pt x="211" y="560"/>
                    <a:pt x="199" y="545"/>
                    <a:pt x="192" y="525"/>
                  </a:cubicBezTo>
                  <a:cubicBezTo>
                    <a:pt x="203" y="518"/>
                    <a:pt x="202" y="515"/>
                    <a:pt x="219" y="522"/>
                  </a:cubicBezTo>
                  <a:cubicBezTo>
                    <a:pt x="226" y="525"/>
                    <a:pt x="237" y="534"/>
                    <a:pt x="237" y="534"/>
                  </a:cubicBezTo>
                  <a:cubicBezTo>
                    <a:pt x="240" y="542"/>
                    <a:pt x="240" y="547"/>
                    <a:pt x="249" y="552"/>
                  </a:cubicBezTo>
                  <a:cubicBezTo>
                    <a:pt x="255" y="555"/>
                    <a:pt x="267" y="558"/>
                    <a:pt x="267" y="558"/>
                  </a:cubicBezTo>
                  <a:cubicBezTo>
                    <a:pt x="267" y="558"/>
                    <a:pt x="313" y="557"/>
                    <a:pt x="315" y="552"/>
                  </a:cubicBezTo>
                  <a:cubicBezTo>
                    <a:pt x="322" y="532"/>
                    <a:pt x="293" y="532"/>
                    <a:pt x="282" y="528"/>
                  </a:cubicBezTo>
                  <a:cubicBezTo>
                    <a:pt x="274" y="516"/>
                    <a:pt x="264" y="509"/>
                    <a:pt x="258" y="495"/>
                  </a:cubicBezTo>
                  <a:cubicBezTo>
                    <a:pt x="255" y="489"/>
                    <a:pt x="252" y="477"/>
                    <a:pt x="252" y="477"/>
                  </a:cubicBezTo>
                  <a:cubicBezTo>
                    <a:pt x="253" y="460"/>
                    <a:pt x="253" y="443"/>
                    <a:pt x="255" y="426"/>
                  </a:cubicBezTo>
                  <a:cubicBezTo>
                    <a:pt x="257" y="406"/>
                    <a:pt x="292" y="386"/>
                    <a:pt x="309" y="375"/>
                  </a:cubicBezTo>
                  <a:cubicBezTo>
                    <a:pt x="325" y="376"/>
                    <a:pt x="362" y="388"/>
                    <a:pt x="369" y="366"/>
                  </a:cubicBezTo>
                  <a:cubicBezTo>
                    <a:pt x="372" y="336"/>
                    <a:pt x="384" y="321"/>
                    <a:pt x="393" y="294"/>
                  </a:cubicBezTo>
                  <a:cubicBezTo>
                    <a:pt x="396" y="286"/>
                    <a:pt x="393" y="276"/>
                    <a:pt x="399" y="270"/>
                  </a:cubicBezTo>
                  <a:cubicBezTo>
                    <a:pt x="404" y="265"/>
                    <a:pt x="411" y="264"/>
                    <a:pt x="417" y="261"/>
                  </a:cubicBezTo>
                  <a:cubicBezTo>
                    <a:pt x="423" y="258"/>
                    <a:pt x="435" y="255"/>
                    <a:pt x="435" y="255"/>
                  </a:cubicBezTo>
                  <a:cubicBezTo>
                    <a:pt x="438" y="251"/>
                    <a:pt x="452" y="219"/>
                    <a:pt x="456" y="216"/>
                  </a:cubicBezTo>
                  <a:cubicBezTo>
                    <a:pt x="461" y="213"/>
                    <a:pt x="469" y="214"/>
                    <a:pt x="474" y="210"/>
                  </a:cubicBezTo>
                  <a:cubicBezTo>
                    <a:pt x="490" y="199"/>
                    <a:pt x="506" y="190"/>
                    <a:pt x="519" y="177"/>
                  </a:cubicBezTo>
                  <a:cubicBezTo>
                    <a:pt x="525" y="160"/>
                    <a:pt x="521" y="145"/>
                    <a:pt x="507" y="135"/>
                  </a:cubicBezTo>
                  <a:cubicBezTo>
                    <a:pt x="495" y="118"/>
                    <a:pt x="489" y="96"/>
                    <a:pt x="471" y="84"/>
                  </a:cubicBezTo>
                  <a:cubicBezTo>
                    <a:pt x="462" y="70"/>
                    <a:pt x="457" y="60"/>
                    <a:pt x="444" y="51"/>
                  </a:cubicBezTo>
                  <a:cubicBezTo>
                    <a:pt x="436" y="39"/>
                    <a:pt x="415" y="33"/>
                    <a:pt x="402" y="24"/>
                  </a:cubicBezTo>
                  <a:cubicBezTo>
                    <a:pt x="396" y="20"/>
                    <a:pt x="390" y="16"/>
                    <a:pt x="384" y="12"/>
                  </a:cubicBezTo>
                  <a:cubicBezTo>
                    <a:pt x="381" y="10"/>
                    <a:pt x="375" y="6"/>
                    <a:pt x="375" y="6"/>
                  </a:cubicBezTo>
                  <a:cubicBezTo>
                    <a:pt x="362" y="7"/>
                    <a:pt x="349" y="7"/>
                    <a:pt x="336" y="9"/>
                  </a:cubicBezTo>
                  <a:cubicBezTo>
                    <a:pt x="326" y="10"/>
                    <a:pt x="306" y="15"/>
                    <a:pt x="306" y="15"/>
                  </a:cubicBezTo>
                  <a:cubicBezTo>
                    <a:pt x="272" y="13"/>
                    <a:pt x="246" y="5"/>
                    <a:pt x="213" y="0"/>
                  </a:cubicBezTo>
                  <a:cubicBezTo>
                    <a:pt x="158" y="4"/>
                    <a:pt x="173" y="4"/>
                    <a:pt x="141" y="36"/>
                  </a:cubicBezTo>
                  <a:cubicBezTo>
                    <a:pt x="133" y="60"/>
                    <a:pt x="125" y="87"/>
                    <a:pt x="111" y="108"/>
                  </a:cubicBezTo>
                  <a:cubicBezTo>
                    <a:pt x="99" y="158"/>
                    <a:pt x="70" y="198"/>
                    <a:pt x="54" y="246"/>
                  </a:cubicBezTo>
                  <a:cubicBezTo>
                    <a:pt x="51" y="254"/>
                    <a:pt x="45" y="288"/>
                    <a:pt x="45" y="288"/>
                  </a:cubicBezTo>
                  <a:cubicBezTo>
                    <a:pt x="43" y="297"/>
                    <a:pt x="39" y="315"/>
                    <a:pt x="39" y="31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912965" y="2372400"/>
              <a:ext cx="1390823" cy="988216"/>
            </a:xfrm>
            <a:custGeom>
              <a:avLst/>
              <a:gdLst/>
              <a:ahLst/>
              <a:cxnLst>
                <a:cxn ang="0">
                  <a:pos x="313" y="89"/>
                </a:cxn>
                <a:cxn ang="0">
                  <a:pos x="379" y="77"/>
                </a:cxn>
                <a:cxn ang="0">
                  <a:pos x="430" y="59"/>
                </a:cxn>
                <a:cxn ang="0">
                  <a:pos x="466" y="38"/>
                </a:cxn>
                <a:cxn ang="0">
                  <a:pos x="532" y="2"/>
                </a:cxn>
                <a:cxn ang="0">
                  <a:pos x="637" y="20"/>
                </a:cxn>
                <a:cxn ang="0">
                  <a:pos x="673" y="74"/>
                </a:cxn>
                <a:cxn ang="0">
                  <a:pos x="883" y="170"/>
                </a:cxn>
                <a:cxn ang="0">
                  <a:pos x="913" y="182"/>
                </a:cxn>
                <a:cxn ang="0">
                  <a:pos x="1012" y="215"/>
                </a:cxn>
                <a:cxn ang="0">
                  <a:pos x="1039" y="233"/>
                </a:cxn>
                <a:cxn ang="0">
                  <a:pos x="1057" y="245"/>
                </a:cxn>
                <a:cxn ang="0">
                  <a:pos x="1090" y="299"/>
                </a:cxn>
                <a:cxn ang="0">
                  <a:pos x="1099" y="329"/>
                </a:cxn>
                <a:cxn ang="0">
                  <a:pos x="1102" y="338"/>
                </a:cxn>
                <a:cxn ang="0">
                  <a:pos x="1063" y="383"/>
                </a:cxn>
                <a:cxn ang="0">
                  <a:pos x="979" y="386"/>
                </a:cxn>
                <a:cxn ang="0">
                  <a:pos x="943" y="377"/>
                </a:cxn>
                <a:cxn ang="0">
                  <a:pos x="919" y="425"/>
                </a:cxn>
                <a:cxn ang="0">
                  <a:pos x="949" y="431"/>
                </a:cxn>
                <a:cxn ang="0">
                  <a:pos x="964" y="443"/>
                </a:cxn>
                <a:cxn ang="0">
                  <a:pos x="994" y="449"/>
                </a:cxn>
                <a:cxn ang="0">
                  <a:pos x="964" y="485"/>
                </a:cxn>
                <a:cxn ang="0">
                  <a:pos x="922" y="551"/>
                </a:cxn>
                <a:cxn ang="0">
                  <a:pos x="883" y="554"/>
                </a:cxn>
                <a:cxn ang="0">
                  <a:pos x="859" y="575"/>
                </a:cxn>
                <a:cxn ang="0">
                  <a:pos x="829" y="611"/>
                </a:cxn>
                <a:cxn ang="0">
                  <a:pos x="820" y="650"/>
                </a:cxn>
                <a:cxn ang="0">
                  <a:pos x="790" y="683"/>
                </a:cxn>
                <a:cxn ang="0">
                  <a:pos x="730" y="668"/>
                </a:cxn>
                <a:cxn ang="0">
                  <a:pos x="661" y="659"/>
                </a:cxn>
                <a:cxn ang="0">
                  <a:pos x="616" y="665"/>
                </a:cxn>
                <a:cxn ang="0">
                  <a:pos x="598" y="671"/>
                </a:cxn>
                <a:cxn ang="0">
                  <a:pos x="541" y="668"/>
                </a:cxn>
                <a:cxn ang="0">
                  <a:pos x="538" y="659"/>
                </a:cxn>
                <a:cxn ang="0">
                  <a:pos x="520" y="662"/>
                </a:cxn>
                <a:cxn ang="0">
                  <a:pos x="502" y="674"/>
                </a:cxn>
                <a:cxn ang="0">
                  <a:pos x="484" y="680"/>
                </a:cxn>
                <a:cxn ang="0">
                  <a:pos x="445" y="659"/>
                </a:cxn>
                <a:cxn ang="0">
                  <a:pos x="403" y="644"/>
                </a:cxn>
                <a:cxn ang="0">
                  <a:pos x="340" y="668"/>
                </a:cxn>
                <a:cxn ang="0">
                  <a:pos x="298" y="713"/>
                </a:cxn>
                <a:cxn ang="0">
                  <a:pos x="265" y="683"/>
                </a:cxn>
                <a:cxn ang="0">
                  <a:pos x="256" y="680"/>
                </a:cxn>
                <a:cxn ang="0">
                  <a:pos x="178" y="677"/>
                </a:cxn>
                <a:cxn ang="0">
                  <a:pos x="124" y="644"/>
                </a:cxn>
                <a:cxn ang="0">
                  <a:pos x="82" y="638"/>
                </a:cxn>
                <a:cxn ang="0">
                  <a:pos x="64" y="596"/>
                </a:cxn>
                <a:cxn ang="0">
                  <a:pos x="43" y="599"/>
                </a:cxn>
                <a:cxn ang="0">
                  <a:pos x="25" y="605"/>
                </a:cxn>
                <a:cxn ang="0">
                  <a:pos x="1" y="554"/>
                </a:cxn>
                <a:cxn ang="0">
                  <a:pos x="46" y="452"/>
                </a:cxn>
                <a:cxn ang="0">
                  <a:pos x="76" y="362"/>
                </a:cxn>
                <a:cxn ang="0">
                  <a:pos x="97" y="263"/>
                </a:cxn>
                <a:cxn ang="0">
                  <a:pos x="133" y="209"/>
                </a:cxn>
                <a:cxn ang="0">
                  <a:pos x="178" y="170"/>
                </a:cxn>
                <a:cxn ang="0">
                  <a:pos x="265" y="110"/>
                </a:cxn>
                <a:cxn ang="0">
                  <a:pos x="313" y="89"/>
                </a:cxn>
              </a:cxnLst>
              <a:rect l="0" t="0" r="r" b="b"/>
              <a:pathLst>
                <a:path w="1102" h="717">
                  <a:moveTo>
                    <a:pt x="313" y="89"/>
                  </a:moveTo>
                  <a:cubicBezTo>
                    <a:pt x="335" y="85"/>
                    <a:pt x="357" y="80"/>
                    <a:pt x="379" y="77"/>
                  </a:cubicBezTo>
                  <a:cubicBezTo>
                    <a:pt x="396" y="71"/>
                    <a:pt x="413" y="65"/>
                    <a:pt x="430" y="59"/>
                  </a:cubicBezTo>
                  <a:cubicBezTo>
                    <a:pt x="441" y="48"/>
                    <a:pt x="453" y="45"/>
                    <a:pt x="466" y="38"/>
                  </a:cubicBezTo>
                  <a:cubicBezTo>
                    <a:pt x="490" y="25"/>
                    <a:pt x="505" y="9"/>
                    <a:pt x="532" y="2"/>
                  </a:cubicBezTo>
                  <a:cubicBezTo>
                    <a:pt x="567" y="4"/>
                    <a:pt x="606" y="0"/>
                    <a:pt x="637" y="20"/>
                  </a:cubicBezTo>
                  <a:cubicBezTo>
                    <a:pt x="649" y="38"/>
                    <a:pt x="656" y="60"/>
                    <a:pt x="673" y="74"/>
                  </a:cubicBezTo>
                  <a:cubicBezTo>
                    <a:pt x="731" y="123"/>
                    <a:pt x="811" y="149"/>
                    <a:pt x="883" y="170"/>
                  </a:cubicBezTo>
                  <a:cubicBezTo>
                    <a:pt x="894" y="173"/>
                    <a:pt x="902" y="179"/>
                    <a:pt x="913" y="182"/>
                  </a:cubicBezTo>
                  <a:cubicBezTo>
                    <a:pt x="942" y="201"/>
                    <a:pt x="982" y="198"/>
                    <a:pt x="1012" y="215"/>
                  </a:cubicBezTo>
                  <a:cubicBezTo>
                    <a:pt x="1021" y="220"/>
                    <a:pt x="1030" y="227"/>
                    <a:pt x="1039" y="233"/>
                  </a:cubicBezTo>
                  <a:cubicBezTo>
                    <a:pt x="1045" y="237"/>
                    <a:pt x="1057" y="245"/>
                    <a:pt x="1057" y="245"/>
                  </a:cubicBezTo>
                  <a:cubicBezTo>
                    <a:pt x="1068" y="262"/>
                    <a:pt x="1084" y="279"/>
                    <a:pt x="1090" y="299"/>
                  </a:cubicBezTo>
                  <a:cubicBezTo>
                    <a:pt x="1099" y="331"/>
                    <a:pt x="1085" y="286"/>
                    <a:pt x="1099" y="329"/>
                  </a:cubicBezTo>
                  <a:cubicBezTo>
                    <a:pt x="1100" y="332"/>
                    <a:pt x="1102" y="338"/>
                    <a:pt x="1102" y="338"/>
                  </a:cubicBezTo>
                  <a:cubicBezTo>
                    <a:pt x="1098" y="377"/>
                    <a:pt x="1098" y="377"/>
                    <a:pt x="1063" y="383"/>
                  </a:cubicBezTo>
                  <a:cubicBezTo>
                    <a:pt x="1039" y="399"/>
                    <a:pt x="1006" y="389"/>
                    <a:pt x="979" y="386"/>
                  </a:cubicBezTo>
                  <a:cubicBezTo>
                    <a:pt x="967" y="385"/>
                    <a:pt x="943" y="377"/>
                    <a:pt x="943" y="377"/>
                  </a:cubicBezTo>
                  <a:cubicBezTo>
                    <a:pt x="922" y="384"/>
                    <a:pt x="925" y="407"/>
                    <a:pt x="919" y="425"/>
                  </a:cubicBezTo>
                  <a:cubicBezTo>
                    <a:pt x="925" y="448"/>
                    <a:pt x="933" y="436"/>
                    <a:pt x="949" y="431"/>
                  </a:cubicBezTo>
                  <a:cubicBezTo>
                    <a:pt x="972" y="439"/>
                    <a:pt x="945" y="427"/>
                    <a:pt x="964" y="443"/>
                  </a:cubicBezTo>
                  <a:cubicBezTo>
                    <a:pt x="972" y="449"/>
                    <a:pt x="984" y="448"/>
                    <a:pt x="994" y="449"/>
                  </a:cubicBezTo>
                  <a:cubicBezTo>
                    <a:pt x="1004" y="479"/>
                    <a:pt x="986" y="478"/>
                    <a:pt x="964" y="485"/>
                  </a:cubicBezTo>
                  <a:cubicBezTo>
                    <a:pt x="947" y="511"/>
                    <a:pt x="949" y="533"/>
                    <a:pt x="922" y="551"/>
                  </a:cubicBezTo>
                  <a:cubicBezTo>
                    <a:pt x="911" y="558"/>
                    <a:pt x="896" y="553"/>
                    <a:pt x="883" y="554"/>
                  </a:cubicBezTo>
                  <a:cubicBezTo>
                    <a:pt x="873" y="561"/>
                    <a:pt x="869" y="568"/>
                    <a:pt x="859" y="575"/>
                  </a:cubicBezTo>
                  <a:cubicBezTo>
                    <a:pt x="849" y="604"/>
                    <a:pt x="865" y="607"/>
                    <a:pt x="829" y="611"/>
                  </a:cubicBezTo>
                  <a:cubicBezTo>
                    <a:pt x="831" y="630"/>
                    <a:pt x="839" y="644"/>
                    <a:pt x="820" y="650"/>
                  </a:cubicBezTo>
                  <a:cubicBezTo>
                    <a:pt x="810" y="680"/>
                    <a:pt x="829" y="688"/>
                    <a:pt x="790" y="683"/>
                  </a:cubicBezTo>
                  <a:cubicBezTo>
                    <a:pt x="760" y="663"/>
                    <a:pt x="779" y="672"/>
                    <a:pt x="730" y="668"/>
                  </a:cubicBezTo>
                  <a:cubicBezTo>
                    <a:pt x="696" y="657"/>
                    <a:pt x="718" y="662"/>
                    <a:pt x="661" y="659"/>
                  </a:cubicBezTo>
                  <a:cubicBezTo>
                    <a:pt x="645" y="643"/>
                    <a:pt x="633" y="654"/>
                    <a:pt x="616" y="665"/>
                  </a:cubicBezTo>
                  <a:cubicBezTo>
                    <a:pt x="611" y="669"/>
                    <a:pt x="598" y="671"/>
                    <a:pt x="598" y="671"/>
                  </a:cubicBezTo>
                  <a:cubicBezTo>
                    <a:pt x="579" y="670"/>
                    <a:pt x="560" y="672"/>
                    <a:pt x="541" y="668"/>
                  </a:cubicBezTo>
                  <a:cubicBezTo>
                    <a:pt x="538" y="667"/>
                    <a:pt x="541" y="660"/>
                    <a:pt x="538" y="659"/>
                  </a:cubicBezTo>
                  <a:cubicBezTo>
                    <a:pt x="532" y="657"/>
                    <a:pt x="526" y="661"/>
                    <a:pt x="520" y="662"/>
                  </a:cubicBezTo>
                  <a:cubicBezTo>
                    <a:pt x="514" y="666"/>
                    <a:pt x="509" y="672"/>
                    <a:pt x="502" y="674"/>
                  </a:cubicBezTo>
                  <a:cubicBezTo>
                    <a:pt x="496" y="676"/>
                    <a:pt x="484" y="680"/>
                    <a:pt x="484" y="680"/>
                  </a:cubicBezTo>
                  <a:cubicBezTo>
                    <a:pt x="411" y="676"/>
                    <a:pt x="411" y="681"/>
                    <a:pt x="445" y="659"/>
                  </a:cubicBezTo>
                  <a:cubicBezTo>
                    <a:pt x="440" y="633"/>
                    <a:pt x="431" y="641"/>
                    <a:pt x="403" y="644"/>
                  </a:cubicBezTo>
                  <a:cubicBezTo>
                    <a:pt x="382" y="651"/>
                    <a:pt x="358" y="656"/>
                    <a:pt x="340" y="668"/>
                  </a:cubicBezTo>
                  <a:cubicBezTo>
                    <a:pt x="334" y="703"/>
                    <a:pt x="331" y="705"/>
                    <a:pt x="298" y="713"/>
                  </a:cubicBezTo>
                  <a:cubicBezTo>
                    <a:pt x="254" y="710"/>
                    <a:pt x="254" y="717"/>
                    <a:pt x="265" y="683"/>
                  </a:cubicBezTo>
                  <a:cubicBezTo>
                    <a:pt x="262" y="682"/>
                    <a:pt x="259" y="680"/>
                    <a:pt x="256" y="680"/>
                  </a:cubicBezTo>
                  <a:cubicBezTo>
                    <a:pt x="230" y="678"/>
                    <a:pt x="204" y="681"/>
                    <a:pt x="178" y="677"/>
                  </a:cubicBezTo>
                  <a:cubicBezTo>
                    <a:pt x="160" y="674"/>
                    <a:pt x="142" y="646"/>
                    <a:pt x="124" y="644"/>
                  </a:cubicBezTo>
                  <a:cubicBezTo>
                    <a:pt x="92" y="640"/>
                    <a:pt x="106" y="643"/>
                    <a:pt x="82" y="638"/>
                  </a:cubicBezTo>
                  <a:cubicBezTo>
                    <a:pt x="72" y="622"/>
                    <a:pt x="83" y="602"/>
                    <a:pt x="64" y="596"/>
                  </a:cubicBezTo>
                  <a:cubicBezTo>
                    <a:pt x="57" y="597"/>
                    <a:pt x="50" y="597"/>
                    <a:pt x="43" y="599"/>
                  </a:cubicBezTo>
                  <a:cubicBezTo>
                    <a:pt x="37" y="600"/>
                    <a:pt x="25" y="605"/>
                    <a:pt x="25" y="605"/>
                  </a:cubicBezTo>
                  <a:cubicBezTo>
                    <a:pt x="0" y="599"/>
                    <a:pt x="4" y="576"/>
                    <a:pt x="1" y="554"/>
                  </a:cubicBezTo>
                  <a:cubicBezTo>
                    <a:pt x="5" y="518"/>
                    <a:pt x="26" y="482"/>
                    <a:pt x="46" y="452"/>
                  </a:cubicBezTo>
                  <a:cubicBezTo>
                    <a:pt x="54" y="421"/>
                    <a:pt x="69" y="393"/>
                    <a:pt x="76" y="362"/>
                  </a:cubicBezTo>
                  <a:cubicBezTo>
                    <a:pt x="84" y="328"/>
                    <a:pt x="86" y="296"/>
                    <a:pt x="97" y="263"/>
                  </a:cubicBezTo>
                  <a:cubicBezTo>
                    <a:pt x="104" y="241"/>
                    <a:pt x="120" y="227"/>
                    <a:pt x="133" y="209"/>
                  </a:cubicBezTo>
                  <a:cubicBezTo>
                    <a:pt x="144" y="194"/>
                    <a:pt x="160" y="176"/>
                    <a:pt x="178" y="170"/>
                  </a:cubicBezTo>
                  <a:cubicBezTo>
                    <a:pt x="203" y="145"/>
                    <a:pt x="234" y="126"/>
                    <a:pt x="265" y="110"/>
                  </a:cubicBezTo>
                  <a:cubicBezTo>
                    <a:pt x="279" y="103"/>
                    <a:pt x="302" y="100"/>
                    <a:pt x="313" y="8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81248" y="2681131"/>
              <a:ext cx="928898" cy="755289"/>
            </a:xfrm>
            <a:custGeom>
              <a:avLst/>
              <a:gdLst/>
              <a:ahLst/>
              <a:cxnLst>
                <a:cxn ang="0">
                  <a:pos x="386" y="11"/>
                </a:cxn>
                <a:cxn ang="0">
                  <a:pos x="510" y="18"/>
                </a:cxn>
                <a:cxn ang="0">
                  <a:pos x="566" y="33"/>
                </a:cxn>
                <a:cxn ang="0">
                  <a:pos x="614" y="45"/>
                </a:cxn>
                <a:cxn ang="0">
                  <a:pos x="675" y="123"/>
                </a:cxn>
                <a:cxn ang="0">
                  <a:pos x="713" y="185"/>
                </a:cxn>
                <a:cxn ang="0">
                  <a:pos x="732" y="263"/>
                </a:cxn>
                <a:cxn ang="0">
                  <a:pos x="693" y="300"/>
                </a:cxn>
                <a:cxn ang="0">
                  <a:pos x="672" y="381"/>
                </a:cxn>
                <a:cxn ang="0">
                  <a:pos x="659" y="428"/>
                </a:cxn>
                <a:cxn ang="0">
                  <a:pos x="696" y="422"/>
                </a:cxn>
                <a:cxn ang="0">
                  <a:pos x="669" y="443"/>
                </a:cxn>
                <a:cxn ang="0">
                  <a:pos x="636" y="462"/>
                </a:cxn>
                <a:cxn ang="0">
                  <a:pos x="663" y="509"/>
                </a:cxn>
                <a:cxn ang="0">
                  <a:pos x="615" y="530"/>
                </a:cxn>
                <a:cxn ang="0">
                  <a:pos x="548" y="543"/>
                </a:cxn>
                <a:cxn ang="0">
                  <a:pos x="504" y="456"/>
                </a:cxn>
                <a:cxn ang="0">
                  <a:pos x="495" y="363"/>
                </a:cxn>
                <a:cxn ang="0">
                  <a:pos x="530" y="335"/>
                </a:cxn>
                <a:cxn ang="0">
                  <a:pos x="494" y="326"/>
                </a:cxn>
                <a:cxn ang="0">
                  <a:pos x="459" y="324"/>
                </a:cxn>
                <a:cxn ang="0">
                  <a:pos x="447" y="360"/>
                </a:cxn>
                <a:cxn ang="0">
                  <a:pos x="399" y="471"/>
                </a:cxn>
                <a:cxn ang="0">
                  <a:pos x="342" y="483"/>
                </a:cxn>
                <a:cxn ang="0">
                  <a:pos x="260" y="491"/>
                </a:cxn>
                <a:cxn ang="0">
                  <a:pos x="198" y="438"/>
                </a:cxn>
                <a:cxn ang="0">
                  <a:pos x="147" y="377"/>
                </a:cxn>
                <a:cxn ang="0">
                  <a:pos x="72" y="293"/>
                </a:cxn>
                <a:cxn ang="0">
                  <a:pos x="125" y="270"/>
                </a:cxn>
                <a:cxn ang="0">
                  <a:pos x="188" y="264"/>
                </a:cxn>
                <a:cxn ang="0">
                  <a:pos x="236" y="231"/>
                </a:cxn>
                <a:cxn ang="0">
                  <a:pos x="242" y="198"/>
                </a:cxn>
                <a:cxn ang="0">
                  <a:pos x="195" y="219"/>
                </a:cxn>
                <a:cxn ang="0">
                  <a:pos x="126" y="222"/>
                </a:cxn>
                <a:cxn ang="0">
                  <a:pos x="84" y="200"/>
                </a:cxn>
                <a:cxn ang="0">
                  <a:pos x="24" y="134"/>
                </a:cxn>
                <a:cxn ang="0">
                  <a:pos x="6" y="110"/>
                </a:cxn>
                <a:cxn ang="0">
                  <a:pos x="41" y="80"/>
                </a:cxn>
                <a:cxn ang="0">
                  <a:pos x="74" y="53"/>
                </a:cxn>
                <a:cxn ang="0">
                  <a:pos x="99" y="33"/>
                </a:cxn>
                <a:cxn ang="0">
                  <a:pos x="195" y="68"/>
                </a:cxn>
                <a:cxn ang="0">
                  <a:pos x="263" y="41"/>
                </a:cxn>
                <a:cxn ang="0">
                  <a:pos x="285" y="50"/>
                </a:cxn>
                <a:cxn ang="0">
                  <a:pos x="338" y="59"/>
                </a:cxn>
                <a:cxn ang="0">
                  <a:pos x="336" y="29"/>
                </a:cxn>
                <a:cxn ang="0">
                  <a:pos x="353" y="0"/>
                </a:cxn>
              </a:cxnLst>
              <a:rect l="0" t="0" r="r" b="b"/>
              <a:pathLst>
                <a:path w="736" h="548">
                  <a:moveTo>
                    <a:pt x="353" y="0"/>
                  </a:moveTo>
                  <a:cubicBezTo>
                    <a:pt x="355" y="9"/>
                    <a:pt x="377" y="9"/>
                    <a:pt x="386" y="11"/>
                  </a:cubicBezTo>
                  <a:cubicBezTo>
                    <a:pt x="414" y="9"/>
                    <a:pt x="440" y="8"/>
                    <a:pt x="468" y="9"/>
                  </a:cubicBezTo>
                  <a:cubicBezTo>
                    <a:pt x="481" y="13"/>
                    <a:pt x="496" y="16"/>
                    <a:pt x="510" y="18"/>
                  </a:cubicBezTo>
                  <a:cubicBezTo>
                    <a:pt x="520" y="24"/>
                    <a:pt x="531" y="25"/>
                    <a:pt x="543" y="27"/>
                  </a:cubicBezTo>
                  <a:cubicBezTo>
                    <a:pt x="550" y="29"/>
                    <a:pt x="558" y="32"/>
                    <a:pt x="566" y="33"/>
                  </a:cubicBezTo>
                  <a:cubicBezTo>
                    <a:pt x="575" y="38"/>
                    <a:pt x="586" y="38"/>
                    <a:pt x="596" y="39"/>
                  </a:cubicBezTo>
                  <a:cubicBezTo>
                    <a:pt x="602" y="42"/>
                    <a:pt x="608" y="44"/>
                    <a:pt x="614" y="45"/>
                  </a:cubicBezTo>
                  <a:cubicBezTo>
                    <a:pt x="621" y="51"/>
                    <a:pt x="627" y="59"/>
                    <a:pt x="635" y="62"/>
                  </a:cubicBezTo>
                  <a:cubicBezTo>
                    <a:pt x="645" y="81"/>
                    <a:pt x="659" y="107"/>
                    <a:pt x="675" y="123"/>
                  </a:cubicBezTo>
                  <a:cubicBezTo>
                    <a:pt x="687" y="135"/>
                    <a:pt x="694" y="143"/>
                    <a:pt x="701" y="159"/>
                  </a:cubicBezTo>
                  <a:cubicBezTo>
                    <a:pt x="703" y="167"/>
                    <a:pt x="708" y="177"/>
                    <a:pt x="713" y="185"/>
                  </a:cubicBezTo>
                  <a:cubicBezTo>
                    <a:pt x="715" y="198"/>
                    <a:pt x="726" y="206"/>
                    <a:pt x="731" y="218"/>
                  </a:cubicBezTo>
                  <a:cubicBezTo>
                    <a:pt x="730" y="232"/>
                    <a:pt x="724" y="250"/>
                    <a:pt x="732" y="263"/>
                  </a:cubicBezTo>
                  <a:cubicBezTo>
                    <a:pt x="731" y="282"/>
                    <a:pt x="736" y="285"/>
                    <a:pt x="720" y="288"/>
                  </a:cubicBezTo>
                  <a:cubicBezTo>
                    <a:pt x="704" y="296"/>
                    <a:pt x="716" y="298"/>
                    <a:pt x="693" y="300"/>
                  </a:cubicBezTo>
                  <a:cubicBezTo>
                    <a:pt x="681" y="320"/>
                    <a:pt x="698" y="347"/>
                    <a:pt x="684" y="366"/>
                  </a:cubicBezTo>
                  <a:cubicBezTo>
                    <a:pt x="683" y="375"/>
                    <a:pt x="681" y="379"/>
                    <a:pt x="672" y="381"/>
                  </a:cubicBezTo>
                  <a:cubicBezTo>
                    <a:pt x="666" y="384"/>
                    <a:pt x="660" y="384"/>
                    <a:pt x="654" y="386"/>
                  </a:cubicBezTo>
                  <a:cubicBezTo>
                    <a:pt x="651" y="401"/>
                    <a:pt x="651" y="415"/>
                    <a:pt x="659" y="428"/>
                  </a:cubicBezTo>
                  <a:cubicBezTo>
                    <a:pt x="669" y="426"/>
                    <a:pt x="672" y="422"/>
                    <a:pt x="681" y="417"/>
                  </a:cubicBezTo>
                  <a:cubicBezTo>
                    <a:pt x="686" y="419"/>
                    <a:pt x="691" y="420"/>
                    <a:pt x="696" y="422"/>
                  </a:cubicBezTo>
                  <a:cubicBezTo>
                    <a:pt x="700" y="427"/>
                    <a:pt x="701" y="431"/>
                    <a:pt x="702" y="437"/>
                  </a:cubicBezTo>
                  <a:cubicBezTo>
                    <a:pt x="691" y="439"/>
                    <a:pt x="681" y="442"/>
                    <a:pt x="669" y="443"/>
                  </a:cubicBezTo>
                  <a:cubicBezTo>
                    <a:pt x="653" y="454"/>
                    <a:pt x="670" y="441"/>
                    <a:pt x="662" y="452"/>
                  </a:cubicBezTo>
                  <a:cubicBezTo>
                    <a:pt x="657" y="459"/>
                    <a:pt x="643" y="461"/>
                    <a:pt x="636" y="462"/>
                  </a:cubicBezTo>
                  <a:cubicBezTo>
                    <a:pt x="633" y="478"/>
                    <a:pt x="654" y="481"/>
                    <a:pt x="659" y="494"/>
                  </a:cubicBezTo>
                  <a:cubicBezTo>
                    <a:pt x="660" y="499"/>
                    <a:pt x="662" y="504"/>
                    <a:pt x="663" y="509"/>
                  </a:cubicBezTo>
                  <a:cubicBezTo>
                    <a:pt x="660" y="526"/>
                    <a:pt x="648" y="534"/>
                    <a:pt x="633" y="539"/>
                  </a:cubicBezTo>
                  <a:cubicBezTo>
                    <a:pt x="627" y="536"/>
                    <a:pt x="622" y="531"/>
                    <a:pt x="615" y="530"/>
                  </a:cubicBezTo>
                  <a:cubicBezTo>
                    <a:pt x="608" y="525"/>
                    <a:pt x="601" y="527"/>
                    <a:pt x="594" y="531"/>
                  </a:cubicBezTo>
                  <a:cubicBezTo>
                    <a:pt x="584" y="548"/>
                    <a:pt x="569" y="542"/>
                    <a:pt x="548" y="543"/>
                  </a:cubicBezTo>
                  <a:cubicBezTo>
                    <a:pt x="499" y="541"/>
                    <a:pt x="536" y="538"/>
                    <a:pt x="516" y="497"/>
                  </a:cubicBezTo>
                  <a:cubicBezTo>
                    <a:pt x="513" y="483"/>
                    <a:pt x="510" y="469"/>
                    <a:pt x="504" y="456"/>
                  </a:cubicBezTo>
                  <a:cubicBezTo>
                    <a:pt x="503" y="449"/>
                    <a:pt x="501" y="442"/>
                    <a:pt x="497" y="437"/>
                  </a:cubicBezTo>
                  <a:cubicBezTo>
                    <a:pt x="492" y="416"/>
                    <a:pt x="496" y="384"/>
                    <a:pt x="495" y="363"/>
                  </a:cubicBezTo>
                  <a:cubicBezTo>
                    <a:pt x="497" y="349"/>
                    <a:pt x="500" y="341"/>
                    <a:pt x="515" y="338"/>
                  </a:cubicBezTo>
                  <a:cubicBezTo>
                    <a:pt x="520" y="336"/>
                    <a:pt x="526" y="338"/>
                    <a:pt x="530" y="335"/>
                  </a:cubicBezTo>
                  <a:cubicBezTo>
                    <a:pt x="534" y="332"/>
                    <a:pt x="525" y="327"/>
                    <a:pt x="524" y="327"/>
                  </a:cubicBezTo>
                  <a:cubicBezTo>
                    <a:pt x="514" y="326"/>
                    <a:pt x="504" y="326"/>
                    <a:pt x="494" y="326"/>
                  </a:cubicBezTo>
                  <a:cubicBezTo>
                    <a:pt x="489" y="317"/>
                    <a:pt x="485" y="314"/>
                    <a:pt x="476" y="309"/>
                  </a:cubicBezTo>
                  <a:cubicBezTo>
                    <a:pt x="465" y="312"/>
                    <a:pt x="465" y="316"/>
                    <a:pt x="459" y="324"/>
                  </a:cubicBezTo>
                  <a:cubicBezTo>
                    <a:pt x="458" y="330"/>
                    <a:pt x="455" y="333"/>
                    <a:pt x="453" y="338"/>
                  </a:cubicBezTo>
                  <a:cubicBezTo>
                    <a:pt x="452" y="345"/>
                    <a:pt x="450" y="353"/>
                    <a:pt x="447" y="360"/>
                  </a:cubicBezTo>
                  <a:cubicBezTo>
                    <a:pt x="440" y="393"/>
                    <a:pt x="449" y="418"/>
                    <a:pt x="429" y="444"/>
                  </a:cubicBezTo>
                  <a:cubicBezTo>
                    <a:pt x="426" y="457"/>
                    <a:pt x="411" y="469"/>
                    <a:pt x="399" y="471"/>
                  </a:cubicBezTo>
                  <a:cubicBezTo>
                    <a:pt x="390" y="475"/>
                    <a:pt x="381" y="476"/>
                    <a:pt x="371" y="477"/>
                  </a:cubicBezTo>
                  <a:cubicBezTo>
                    <a:pt x="361" y="479"/>
                    <a:pt x="352" y="481"/>
                    <a:pt x="342" y="483"/>
                  </a:cubicBezTo>
                  <a:cubicBezTo>
                    <a:pt x="337" y="486"/>
                    <a:pt x="333" y="488"/>
                    <a:pt x="327" y="489"/>
                  </a:cubicBezTo>
                  <a:cubicBezTo>
                    <a:pt x="311" y="497"/>
                    <a:pt x="264" y="491"/>
                    <a:pt x="260" y="491"/>
                  </a:cubicBezTo>
                  <a:cubicBezTo>
                    <a:pt x="246" y="486"/>
                    <a:pt x="235" y="476"/>
                    <a:pt x="222" y="471"/>
                  </a:cubicBezTo>
                  <a:cubicBezTo>
                    <a:pt x="211" y="460"/>
                    <a:pt x="205" y="452"/>
                    <a:pt x="198" y="438"/>
                  </a:cubicBezTo>
                  <a:cubicBezTo>
                    <a:pt x="196" y="425"/>
                    <a:pt x="185" y="410"/>
                    <a:pt x="171" y="407"/>
                  </a:cubicBezTo>
                  <a:cubicBezTo>
                    <a:pt x="161" y="399"/>
                    <a:pt x="157" y="385"/>
                    <a:pt x="147" y="377"/>
                  </a:cubicBezTo>
                  <a:cubicBezTo>
                    <a:pt x="133" y="353"/>
                    <a:pt x="111" y="325"/>
                    <a:pt x="87" y="311"/>
                  </a:cubicBezTo>
                  <a:cubicBezTo>
                    <a:pt x="83" y="304"/>
                    <a:pt x="77" y="300"/>
                    <a:pt x="72" y="293"/>
                  </a:cubicBezTo>
                  <a:cubicBezTo>
                    <a:pt x="67" y="269"/>
                    <a:pt x="73" y="268"/>
                    <a:pt x="92" y="264"/>
                  </a:cubicBezTo>
                  <a:cubicBezTo>
                    <a:pt x="105" y="265"/>
                    <a:pt x="113" y="268"/>
                    <a:pt x="125" y="270"/>
                  </a:cubicBezTo>
                  <a:cubicBezTo>
                    <a:pt x="139" y="277"/>
                    <a:pt x="156" y="272"/>
                    <a:pt x="170" y="272"/>
                  </a:cubicBezTo>
                  <a:cubicBezTo>
                    <a:pt x="176" y="269"/>
                    <a:pt x="182" y="268"/>
                    <a:pt x="188" y="264"/>
                  </a:cubicBezTo>
                  <a:cubicBezTo>
                    <a:pt x="199" y="256"/>
                    <a:pt x="211" y="245"/>
                    <a:pt x="224" y="242"/>
                  </a:cubicBezTo>
                  <a:cubicBezTo>
                    <a:pt x="229" y="238"/>
                    <a:pt x="231" y="234"/>
                    <a:pt x="236" y="231"/>
                  </a:cubicBezTo>
                  <a:cubicBezTo>
                    <a:pt x="242" y="223"/>
                    <a:pt x="248" y="215"/>
                    <a:pt x="257" y="210"/>
                  </a:cubicBezTo>
                  <a:cubicBezTo>
                    <a:pt x="259" y="195"/>
                    <a:pt x="259" y="197"/>
                    <a:pt x="242" y="198"/>
                  </a:cubicBezTo>
                  <a:cubicBezTo>
                    <a:pt x="233" y="202"/>
                    <a:pt x="226" y="208"/>
                    <a:pt x="216" y="210"/>
                  </a:cubicBezTo>
                  <a:cubicBezTo>
                    <a:pt x="209" y="214"/>
                    <a:pt x="203" y="218"/>
                    <a:pt x="195" y="219"/>
                  </a:cubicBezTo>
                  <a:cubicBezTo>
                    <a:pt x="180" y="227"/>
                    <a:pt x="160" y="227"/>
                    <a:pt x="143" y="228"/>
                  </a:cubicBezTo>
                  <a:cubicBezTo>
                    <a:pt x="135" y="227"/>
                    <a:pt x="133" y="226"/>
                    <a:pt x="126" y="222"/>
                  </a:cubicBezTo>
                  <a:cubicBezTo>
                    <a:pt x="121" y="216"/>
                    <a:pt x="115" y="213"/>
                    <a:pt x="108" y="212"/>
                  </a:cubicBezTo>
                  <a:cubicBezTo>
                    <a:pt x="101" y="207"/>
                    <a:pt x="93" y="201"/>
                    <a:pt x="84" y="200"/>
                  </a:cubicBezTo>
                  <a:cubicBezTo>
                    <a:pt x="74" y="193"/>
                    <a:pt x="64" y="185"/>
                    <a:pt x="54" y="179"/>
                  </a:cubicBezTo>
                  <a:cubicBezTo>
                    <a:pt x="45" y="164"/>
                    <a:pt x="35" y="148"/>
                    <a:pt x="24" y="134"/>
                  </a:cubicBezTo>
                  <a:cubicBezTo>
                    <a:pt x="23" y="127"/>
                    <a:pt x="21" y="126"/>
                    <a:pt x="15" y="122"/>
                  </a:cubicBezTo>
                  <a:cubicBezTo>
                    <a:pt x="12" y="117"/>
                    <a:pt x="8" y="115"/>
                    <a:pt x="6" y="110"/>
                  </a:cubicBezTo>
                  <a:cubicBezTo>
                    <a:pt x="4" y="99"/>
                    <a:pt x="0" y="89"/>
                    <a:pt x="14" y="86"/>
                  </a:cubicBezTo>
                  <a:cubicBezTo>
                    <a:pt x="23" y="82"/>
                    <a:pt x="31" y="81"/>
                    <a:pt x="41" y="80"/>
                  </a:cubicBezTo>
                  <a:cubicBezTo>
                    <a:pt x="47" y="78"/>
                    <a:pt x="52" y="75"/>
                    <a:pt x="59" y="74"/>
                  </a:cubicBezTo>
                  <a:cubicBezTo>
                    <a:pt x="66" y="68"/>
                    <a:pt x="69" y="60"/>
                    <a:pt x="74" y="53"/>
                  </a:cubicBezTo>
                  <a:cubicBezTo>
                    <a:pt x="76" y="45"/>
                    <a:pt x="77" y="39"/>
                    <a:pt x="86" y="38"/>
                  </a:cubicBezTo>
                  <a:cubicBezTo>
                    <a:pt x="90" y="36"/>
                    <a:pt x="95" y="35"/>
                    <a:pt x="99" y="33"/>
                  </a:cubicBezTo>
                  <a:cubicBezTo>
                    <a:pt x="136" y="35"/>
                    <a:pt x="138" y="38"/>
                    <a:pt x="164" y="42"/>
                  </a:cubicBezTo>
                  <a:cubicBezTo>
                    <a:pt x="175" y="50"/>
                    <a:pt x="182" y="62"/>
                    <a:pt x="195" y="68"/>
                  </a:cubicBezTo>
                  <a:cubicBezTo>
                    <a:pt x="204" y="67"/>
                    <a:pt x="213" y="69"/>
                    <a:pt x="221" y="65"/>
                  </a:cubicBezTo>
                  <a:cubicBezTo>
                    <a:pt x="235" y="59"/>
                    <a:pt x="247" y="44"/>
                    <a:pt x="263" y="41"/>
                  </a:cubicBezTo>
                  <a:cubicBezTo>
                    <a:pt x="268" y="41"/>
                    <a:pt x="274" y="41"/>
                    <a:pt x="279" y="42"/>
                  </a:cubicBezTo>
                  <a:cubicBezTo>
                    <a:pt x="288" y="44"/>
                    <a:pt x="281" y="45"/>
                    <a:pt x="285" y="50"/>
                  </a:cubicBezTo>
                  <a:cubicBezTo>
                    <a:pt x="289" y="55"/>
                    <a:pt x="299" y="59"/>
                    <a:pt x="305" y="60"/>
                  </a:cubicBezTo>
                  <a:cubicBezTo>
                    <a:pt x="315" y="65"/>
                    <a:pt x="327" y="61"/>
                    <a:pt x="338" y="59"/>
                  </a:cubicBezTo>
                  <a:cubicBezTo>
                    <a:pt x="341" y="54"/>
                    <a:pt x="344" y="51"/>
                    <a:pt x="345" y="45"/>
                  </a:cubicBezTo>
                  <a:cubicBezTo>
                    <a:pt x="344" y="33"/>
                    <a:pt x="342" y="37"/>
                    <a:pt x="336" y="29"/>
                  </a:cubicBezTo>
                  <a:cubicBezTo>
                    <a:pt x="339" y="23"/>
                    <a:pt x="341" y="21"/>
                    <a:pt x="347" y="18"/>
                  </a:cubicBezTo>
                  <a:cubicBezTo>
                    <a:pt x="351" y="12"/>
                    <a:pt x="351" y="7"/>
                    <a:pt x="353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1363531" y="1753559"/>
              <a:ext cx="1187626" cy="1157742"/>
            </a:xfrm>
            <a:custGeom>
              <a:avLst/>
              <a:gdLst/>
              <a:ahLst/>
              <a:cxnLst>
                <a:cxn ang="0">
                  <a:pos x="103" y="403"/>
                </a:cxn>
                <a:cxn ang="0">
                  <a:pos x="117" y="425"/>
                </a:cxn>
                <a:cxn ang="0">
                  <a:pos x="105" y="467"/>
                </a:cxn>
                <a:cxn ang="0">
                  <a:pos x="145" y="455"/>
                </a:cxn>
                <a:cxn ang="0">
                  <a:pos x="187" y="461"/>
                </a:cxn>
                <a:cxn ang="0">
                  <a:pos x="269" y="495"/>
                </a:cxn>
                <a:cxn ang="0">
                  <a:pos x="263" y="549"/>
                </a:cxn>
                <a:cxn ang="0">
                  <a:pos x="235" y="609"/>
                </a:cxn>
                <a:cxn ang="0">
                  <a:pos x="195" y="639"/>
                </a:cxn>
                <a:cxn ang="0">
                  <a:pos x="171" y="703"/>
                </a:cxn>
                <a:cxn ang="0">
                  <a:pos x="187" y="779"/>
                </a:cxn>
                <a:cxn ang="0">
                  <a:pos x="229" y="787"/>
                </a:cxn>
                <a:cxn ang="0">
                  <a:pos x="259" y="777"/>
                </a:cxn>
                <a:cxn ang="0">
                  <a:pos x="235" y="725"/>
                </a:cxn>
                <a:cxn ang="0">
                  <a:pos x="213" y="669"/>
                </a:cxn>
                <a:cxn ang="0">
                  <a:pos x="289" y="681"/>
                </a:cxn>
                <a:cxn ang="0">
                  <a:pos x="319" y="665"/>
                </a:cxn>
                <a:cxn ang="0">
                  <a:pos x="335" y="681"/>
                </a:cxn>
                <a:cxn ang="0">
                  <a:pos x="375" y="659"/>
                </a:cxn>
                <a:cxn ang="0">
                  <a:pos x="429" y="653"/>
                </a:cxn>
                <a:cxn ang="0">
                  <a:pos x="421" y="687"/>
                </a:cxn>
                <a:cxn ang="0">
                  <a:pos x="473" y="679"/>
                </a:cxn>
                <a:cxn ang="0">
                  <a:pos x="499" y="709"/>
                </a:cxn>
                <a:cxn ang="0">
                  <a:pos x="525" y="695"/>
                </a:cxn>
                <a:cxn ang="0">
                  <a:pos x="577" y="681"/>
                </a:cxn>
                <a:cxn ang="0">
                  <a:pos x="631" y="721"/>
                </a:cxn>
                <a:cxn ang="0">
                  <a:pos x="665" y="739"/>
                </a:cxn>
                <a:cxn ang="0">
                  <a:pos x="703" y="753"/>
                </a:cxn>
                <a:cxn ang="0">
                  <a:pos x="705" y="781"/>
                </a:cxn>
                <a:cxn ang="0">
                  <a:pos x="711" y="835"/>
                </a:cxn>
                <a:cxn ang="0">
                  <a:pos x="775" y="801"/>
                </a:cxn>
                <a:cxn ang="0">
                  <a:pos x="809" y="763"/>
                </a:cxn>
                <a:cxn ang="0">
                  <a:pos x="815" y="725"/>
                </a:cxn>
                <a:cxn ang="0">
                  <a:pos x="851" y="683"/>
                </a:cxn>
                <a:cxn ang="0">
                  <a:pos x="905" y="645"/>
                </a:cxn>
                <a:cxn ang="0">
                  <a:pos x="941" y="617"/>
                </a:cxn>
                <a:cxn ang="0">
                  <a:pos x="905" y="519"/>
                </a:cxn>
                <a:cxn ang="0">
                  <a:pos x="871" y="431"/>
                </a:cxn>
                <a:cxn ang="0">
                  <a:pos x="835" y="400"/>
                </a:cxn>
                <a:cxn ang="0">
                  <a:pos x="777" y="388"/>
                </a:cxn>
                <a:cxn ang="0">
                  <a:pos x="736" y="387"/>
                </a:cxn>
                <a:cxn ang="0">
                  <a:pos x="690" y="361"/>
                </a:cxn>
                <a:cxn ang="0">
                  <a:pos x="619" y="340"/>
                </a:cxn>
                <a:cxn ang="0">
                  <a:pos x="547" y="312"/>
                </a:cxn>
                <a:cxn ang="0">
                  <a:pos x="453" y="244"/>
                </a:cxn>
                <a:cxn ang="0">
                  <a:pos x="397" y="223"/>
                </a:cxn>
                <a:cxn ang="0">
                  <a:pos x="223" y="48"/>
                </a:cxn>
                <a:cxn ang="0">
                  <a:pos x="25" y="163"/>
                </a:cxn>
                <a:cxn ang="0">
                  <a:pos x="81" y="325"/>
                </a:cxn>
              </a:cxnLst>
              <a:rect l="0" t="0" r="r" b="b"/>
              <a:pathLst>
                <a:path w="941" h="840">
                  <a:moveTo>
                    <a:pt x="81" y="325"/>
                  </a:moveTo>
                  <a:cubicBezTo>
                    <a:pt x="82" y="349"/>
                    <a:pt x="79" y="387"/>
                    <a:pt x="103" y="403"/>
                  </a:cubicBezTo>
                  <a:cubicBezTo>
                    <a:pt x="106" y="407"/>
                    <a:pt x="111" y="409"/>
                    <a:pt x="113" y="413"/>
                  </a:cubicBezTo>
                  <a:cubicBezTo>
                    <a:pt x="115" y="417"/>
                    <a:pt x="117" y="425"/>
                    <a:pt x="117" y="425"/>
                  </a:cubicBezTo>
                  <a:cubicBezTo>
                    <a:pt x="102" y="448"/>
                    <a:pt x="107" y="444"/>
                    <a:pt x="85" y="459"/>
                  </a:cubicBezTo>
                  <a:cubicBezTo>
                    <a:pt x="88" y="477"/>
                    <a:pt x="91" y="476"/>
                    <a:pt x="105" y="467"/>
                  </a:cubicBezTo>
                  <a:cubicBezTo>
                    <a:pt x="108" y="459"/>
                    <a:pt x="116" y="452"/>
                    <a:pt x="125" y="449"/>
                  </a:cubicBezTo>
                  <a:cubicBezTo>
                    <a:pt x="137" y="452"/>
                    <a:pt x="130" y="450"/>
                    <a:pt x="145" y="455"/>
                  </a:cubicBezTo>
                  <a:cubicBezTo>
                    <a:pt x="147" y="456"/>
                    <a:pt x="151" y="457"/>
                    <a:pt x="151" y="457"/>
                  </a:cubicBezTo>
                  <a:cubicBezTo>
                    <a:pt x="164" y="455"/>
                    <a:pt x="176" y="453"/>
                    <a:pt x="187" y="461"/>
                  </a:cubicBezTo>
                  <a:cubicBezTo>
                    <a:pt x="196" y="475"/>
                    <a:pt x="218" y="472"/>
                    <a:pt x="233" y="473"/>
                  </a:cubicBezTo>
                  <a:cubicBezTo>
                    <a:pt x="243" y="488"/>
                    <a:pt x="256" y="486"/>
                    <a:pt x="269" y="495"/>
                  </a:cubicBezTo>
                  <a:cubicBezTo>
                    <a:pt x="273" y="507"/>
                    <a:pt x="274" y="519"/>
                    <a:pt x="281" y="529"/>
                  </a:cubicBezTo>
                  <a:cubicBezTo>
                    <a:pt x="276" y="556"/>
                    <a:pt x="269" y="530"/>
                    <a:pt x="263" y="549"/>
                  </a:cubicBezTo>
                  <a:cubicBezTo>
                    <a:pt x="262" y="566"/>
                    <a:pt x="266" y="578"/>
                    <a:pt x="253" y="587"/>
                  </a:cubicBezTo>
                  <a:cubicBezTo>
                    <a:pt x="251" y="594"/>
                    <a:pt x="241" y="604"/>
                    <a:pt x="235" y="609"/>
                  </a:cubicBezTo>
                  <a:cubicBezTo>
                    <a:pt x="230" y="614"/>
                    <a:pt x="217" y="621"/>
                    <a:pt x="217" y="621"/>
                  </a:cubicBezTo>
                  <a:cubicBezTo>
                    <a:pt x="211" y="632"/>
                    <a:pt x="205" y="632"/>
                    <a:pt x="195" y="639"/>
                  </a:cubicBezTo>
                  <a:cubicBezTo>
                    <a:pt x="186" y="653"/>
                    <a:pt x="186" y="653"/>
                    <a:pt x="191" y="669"/>
                  </a:cubicBezTo>
                  <a:cubicBezTo>
                    <a:pt x="189" y="687"/>
                    <a:pt x="185" y="693"/>
                    <a:pt x="171" y="703"/>
                  </a:cubicBezTo>
                  <a:cubicBezTo>
                    <a:pt x="164" y="714"/>
                    <a:pt x="171" y="720"/>
                    <a:pt x="175" y="731"/>
                  </a:cubicBezTo>
                  <a:cubicBezTo>
                    <a:pt x="176" y="749"/>
                    <a:pt x="168" y="773"/>
                    <a:pt x="187" y="779"/>
                  </a:cubicBezTo>
                  <a:cubicBezTo>
                    <a:pt x="194" y="777"/>
                    <a:pt x="198" y="773"/>
                    <a:pt x="205" y="771"/>
                  </a:cubicBezTo>
                  <a:cubicBezTo>
                    <a:pt x="214" y="774"/>
                    <a:pt x="221" y="782"/>
                    <a:pt x="229" y="787"/>
                  </a:cubicBezTo>
                  <a:cubicBezTo>
                    <a:pt x="233" y="789"/>
                    <a:pt x="241" y="791"/>
                    <a:pt x="241" y="791"/>
                  </a:cubicBezTo>
                  <a:cubicBezTo>
                    <a:pt x="257" y="788"/>
                    <a:pt x="252" y="788"/>
                    <a:pt x="259" y="777"/>
                  </a:cubicBezTo>
                  <a:cubicBezTo>
                    <a:pt x="257" y="752"/>
                    <a:pt x="254" y="748"/>
                    <a:pt x="231" y="743"/>
                  </a:cubicBezTo>
                  <a:cubicBezTo>
                    <a:pt x="228" y="735"/>
                    <a:pt x="232" y="733"/>
                    <a:pt x="235" y="725"/>
                  </a:cubicBezTo>
                  <a:cubicBezTo>
                    <a:pt x="231" y="718"/>
                    <a:pt x="225" y="716"/>
                    <a:pt x="221" y="709"/>
                  </a:cubicBezTo>
                  <a:cubicBezTo>
                    <a:pt x="220" y="689"/>
                    <a:pt x="222" y="683"/>
                    <a:pt x="213" y="669"/>
                  </a:cubicBezTo>
                  <a:cubicBezTo>
                    <a:pt x="215" y="654"/>
                    <a:pt x="216" y="648"/>
                    <a:pt x="231" y="643"/>
                  </a:cubicBezTo>
                  <a:cubicBezTo>
                    <a:pt x="264" y="647"/>
                    <a:pt x="258" y="671"/>
                    <a:pt x="289" y="681"/>
                  </a:cubicBezTo>
                  <a:cubicBezTo>
                    <a:pt x="306" y="677"/>
                    <a:pt x="295" y="660"/>
                    <a:pt x="309" y="655"/>
                  </a:cubicBezTo>
                  <a:cubicBezTo>
                    <a:pt x="314" y="659"/>
                    <a:pt x="316" y="659"/>
                    <a:pt x="319" y="665"/>
                  </a:cubicBezTo>
                  <a:cubicBezTo>
                    <a:pt x="321" y="669"/>
                    <a:pt x="319" y="676"/>
                    <a:pt x="323" y="677"/>
                  </a:cubicBezTo>
                  <a:cubicBezTo>
                    <a:pt x="327" y="678"/>
                    <a:pt x="335" y="681"/>
                    <a:pt x="335" y="681"/>
                  </a:cubicBezTo>
                  <a:cubicBezTo>
                    <a:pt x="344" y="680"/>
                    <a:pt x="356" y="684"/>
                    <a:pt x="363" y="677"/>
                  </a:cubicBezTo>
                  <a:cubicBezTo>
                    <a:pt x="368" y="672"/>
                    <a:pt x="368" y="661"/>
                    <a:pt x="375" y="659"/>
                  </a:cubicBezTo>
                  <a:cubicBezTo>
                    <a:pt x="391" y="654"/>
                    <a:pt x="379" y="657"/>
                    <a:pt x="411" y="655"/>
                  </a:cubicBezTo>
                  <a:cubicBezTo>
                    <a:pt x="419" y="650"/>
                    <a:pt x="421" y="647"/>
                    <a:pt x="429" y="653"/>
                  </a:cubicBezTo>
                  <a:cubicBezTo>
                    <a:pt x="432" y="662"/>
                    <a:pt x="433" y="663"/>
                    <a:pt x="429" y="675"/>
                  </a:cubicBezTo>
                  <a:cubicBezTo>
                    <a:pt x="427" y="680"/>
                    <a:pt x="421" y="687"/>
                    <a:pt x="421" y="687"/>
                  </a:cubicBezTo>
                  <a:cubicBezTo>
                    <a:pt x="426" y="703"/>
                    <a:pt x="450" y="687"/>
                    <a:pt x="461" y="683"/>
                  </a:cubicBezTo>
                  <a:cubicBezTo>
                    <a:pt x="465" y="682"/>
                    <a:pt x="473" y="679"/>
                    <a:pt x="473" y="679"/>
                  </a:cubicBezTo>
                  <a:cubicBezTo>
                    <a:pt x="486" y="683"/>
                    <a:pt x="480" y="694"/>
                    <a:pt x="485" y="703"/>
                  </a:cubicBezTo>
                  <a:cubicBezTo>
                    <a:pt x="487" y="707"/>
                    <a:pt x="496" y="708"/>
                    <a:pt x="499" y="709"/>
                  </a:cubicBezTo>
                  <a:cubicBezTo>
                    <a:pt x="505" y="708"/>
                    <a:pt x="512" y="710"/>
                    <a:pt x="517" y="707"/>
                  </a:cubicBezTo>
                  <a:cubicBezTo>
                    <a:pt x="521" y="705"/>
                    <a:pt x="521" y="698"/>
                    <a:pt x="525" y="695"/>
                  </a:cubicBezTo>
                  <a:cubicBezTo>
                    <a:pt x="534" y="689"/>
                    <a:pt x="539" y="689"/>
                    <a:pt x="551" y="687"/>
                  </a:cubicBezTo>
                  <a:cubicBezTo>
                    <a:pt x="567" y="676"/>
                    <a:pt x="558" y="678"/>
                    <a:pt x="577" y="681"/>
                  </a:cubicBezTo>
                  <a:cubicBezTo>
                    <a:pt x="582" y="696"/>
                    <a:pt x="594" y="695"/>
                    <a:pt x="607" y="699"/>
                  </a:cubicBezTo>
                  <a:cubicBezTo>
                    <a:pt x="616" y="712"/>
                    <a:pt x="615" y="717"/>
                    <a:pt x="631" y="721"/>
                  </a:cubicBezTo>
                  <a:cubicBezTo>
                    <a:pt x="641" y="727"/>
                    <a:pt x="641" y="739"/>
                    <a:pt x="647" y="749"/>
                  </a:cubicBezTo>
                  <a:cubicBezTo>
                    <a:pt x="657" y="747"/>
                    <a:pt x="656" y="742"/>
                    <a:pt x="665" y="739"/>
                  </a:cubicBezTo>
                  <a:cubicBezTo>
                    <a:pt x="675" y="740"/>
                    <a:pt x="686" y="738"/>
                    <a:pt x="695" y="741"/>
                  </a:cubicBezTo>
                  <a:cubicBezTo>
                    <a:pt x="700" y="743"/>
                    <a:pt x="703" y="753"/>
                    <a:pt x="703" y="753"/>
                  </a:cubicBezTo>
                  <a:cubicBezTo>
                    <a:pt x="704" y="757"/>
                    <a:pt x="697" y="767"/>
                    <a:pt x="697" y="772"/>
                  </a:cubicBezTo>
                  <a:cubicBezTo>
                    <a:pt x="697" y="777"/>
                    <a:pt x="705" y="773"/>
                    <a:pt x="705" y="781"/>
                  </a:cubicBezTo>
                  <a:cubicBezTo>
                    <a:pt x="705" y="789"/>
                    <a:pt x="695" y="811"/>
                    <a:pt x="696" y="820"/>
                  </a:cubicBezTo>
                  <a:cubicBezTo>
                    <a:pt x="698" y="824"/>
                    <a:pt x="711" y="835"/>
                    <a:pt x="711" y="835"/>
                  </a:cubicBezTo>
                  <a:cubicBezTo>
                    <a:pt x="719" y="835"/>
                    <a:pt x="743" y="840"/>
                    <a:pt x="754" y="834"/>
                  </a:cubicBezTo>
                  <a:cubicBezTo>
                    <a:pt x="765" y="828"/>
                    <a:pt x="768" y="809"/>
                    <a:pt x="775" y="801"/>
                  </a:cubicBezTo>
                  <a:cubicBezTo>
                    <a:pt x="784" y="799"/>
                    <a:pt x="799" y="787"/>
                    <a:pt x="799" y="787"/>
                  </a:cubicBezTo>
                  <a:cubicBezTo>
                    <a:pt x="802" y="778"/>
                    <a:pt x="806" y="772"/>
                    <a:pt x="809" y="763"/>
                  </a:cubicBezTo>
                  <a:cubicBezTo>
                    <a:pt x="810" y="761"/>
                    <a:pt x="811" y="757"/>
                    <a:pt x="811" y="757"/>
                  </a:cubicBezTo>
                  <a:cubicBezTo>
                    <a:pt x="812" y="746"/>
                    <a:pt x="809" y="734"/>
                    <a:pt x="815" y="725"/>
                  </a:cubicBezTo>
                  <a:cubicBezTo>
                    <a:pt x="821" y="716"/>
                    <a:pt x="822" y="721"/>
                    <a:pt x="829" y="713"/>
                  </a:cubicBezTo>
                  <a:cubicBezTo>
                    <a:pt x="837" y="704"/>
                    <a:pt x="842" y="692"/>
                    <a:pt x="851" y="683"/>
                  </a:cubicBezTo>
                  <a:cubicBezTo>
                    <a:pt x="861" y="673"/>
                    <a:pt x="873" y="667"/>
                    <a:pt x="885" y="659"/>
                  </a:cubicBezTo>
                  <a:cubicBezTo>
                    <a:pt x="893" y="653"/>
                    <a:pt x="895" y="648"/>
                    <a:pt x="905" y="645"/>
                  </a:cubicBezTo>
                  <a:cubicBezTo>
                    <a:pt x="913" y="637"/>
                    <a:pt x="921" y="637"/>
                    <a:pt x="929" y="629"/>
                  </a:cubicBezTo>
                  <a:cubicBezTo>
                    <a:pt x="933" y="625"/>
                    <a:pt x="941" y="617"/>
                    <a:pt x="941" y="617"/>
                  </a:cubicBezTo>
                  <a:cubicBezTo>
                    <a:pt x="938" y="585"/>
                    <a:pt x="929" y="577"/>
                    <a:pt x="913" y="553"/>
                  </a:cubicBezTo>
                  <a:cubicBezTo>
                    <a:pt x="910" y="542"/>
                    <a:pt x="905" y="519"/>
                    <a:pt x="905" y="519"/>
                  </a:cubicBezTo>
                  <a:cubicBezTo>
                    <a:pt x="902" y="481"/>
                    <a:pt x="894" y="472"/>
                    <a:pt x="883" y="439"/>
                  </a:cubicBezTo>
                  <a:cubicBezTo>
                    <a:pt x="881" y="434"/>
                    <a:pt x="875" y="434"/>
                    <a:pt x="871" y="431"/>
                  </a:cubicBezTo>
                  <a:cubicBezTo>
                    <a:pt x="865" y="427"/>
                    <a:pt x="860" y="420"/>
                    <a:pt x="853" y="417"/>
                  </a:cubicBezTo>
                  <a:cubicBezTo>
                    <a:pt x="847" y="414"/>
                    <a:pt x="835" y="400"/>
                    <a:pt x="835" y="400"/>
                  </a:cubicBezTo>
                  <a:cubicBezTo>
                    <a:pt x="828" y="396"/>
                    <a:pt x="823" y="407"/>
                    <a:pt x="813" y="405"/>
                  </a:cubicBezTo>
                  <a:cubicBezTo>
                    <a:pt x="803" y="403"/>
                    <a:pt x="785" y="387"/>
                    <a:pt x="777" y="388"/>
                  </a:cubicBezTo>
                  <a:cubicBezTo>
                    <a:pt x="769" y="389"/>
                    <a:pt x="769" y="411"/>
                    <a:pt x="762" y="411"/>
                  </a:cubicBezTo>
                  <a:cubicBezTo>
                    <a:pt x="755" y="411"/>
                    <a:pt x="747" y="391"/>
                    <a:pt x="736" y="387"/>
                  </a:cubicBezTo>
                  <a:cubicBezTo>
                    <a:pt x="725" y="383"/>
                    <a:pt x="705" y="391"/>
                    <a:pt x="697" y="387"/>
                  </a:cubicBezTo>
                  <a:lnTo>
                    <a:pt x="690" y="361"/>
                  </a:lnTo>
                  <a:cubicBezTo>
                    <a:pt x="684" y="357"/>
                    <a:pt x="673" y="366"/>
                    <a:pt x="661" y="363"/>
                  </a:cubicBezTo>
                  <a:cubicBezTo>
                    <a:pt x="649" y="360"/>
                    <a:pt x="631" y="344"/>
                    <a:pt x="619" y="340"/>
                  </a:cubicBezTo>
                  <a:cubicBezTo>
                    <a:pt x="607" y="336"/>
                    <a:pt x="598" y="344"/>
                    <a:pt x="586" y="339"/>
                  </a:cubicBezTo>
                  <a:cubicBezTo>
                    <a:pt x="574" y="334"/>
                    <a:pt x="561" y="324"/>
                    <a:pt x="547" y="312"/>
                  </a:cubicBezTo>
                  <a:cubicBezTo>
                    <a:pt x="510" y="290"/>
                    <a:pt x="520" y="279"/>
                    <a:pt x="502" y="268"/>
                  </a:cubicBezTo>
                  <a:cubicBezTo>
                    <a:pt x="486" y="257"/>
                    <a:pt x="464" y="247"/>
                    <a:pt x="453" y="244"/>
                  </a:cubicBezTo>
                  <a:cubicBezTo>
                    <a:pt x="442" y="241"/>
                    <a:pt x="447" y="252"/>
                    <a:pt x="438" y="249"/>
                  </a:cubicBezTo>
                  <a:lnTo>
                    <a:pt x="397" y="223"/>
                  </a:lnTo>
                  <a:cubicBezTo>
                    <a:pt x="382" y="210"/>
                    <a:pt x="378" y="197"/>
                    <a:pt x="349" y="168"/>
                  </a:cubicBezTo>
                  <a:cubicBezTo>
                    <a:pt x="324" y="152"/>
                    <a:pt x="266" y="73"/>
                    <a:pt x="223" y="48"/>
                  </a:cubicBezTo>
                  <a:cubicBezTo>
                    <a:pt x="180" y="23"/>
                    <a:pt x="126" y="0"/>
                    <a:pt x="93" y="19"/>
                  </a:cubicBezTo>
                  <a:cubicBezTo>
                    <a:pt x="60" y="38"/>
                    <a:pt x="37" y="123"/>
                    <a:pt x="25" y="163"/>
                  </a:cubicBezTo>
                  <a:cubicBezTo>
                    <a:pt x="0" y="146"/>
                    <a:pt x="12" y="235"/>
                    <a:pt x="21" y="262"/>
                  </a:cubicBezTo>
                  <a:cubicBezTo>
                    <a:pt x="30" y="289"/>
                    <a:pt x="69" y="312"/>
                    <a:pt x="81" y="32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1516244" y="1592303"/>
              <a:ext cx="487167" cy="478258"/>
            </a:xfrm>
            <a:custGeom>
              <a:avLst/>
              <a:gdLst/>
              <a:ahLst/>
              <a:cxnLst>
                <a:cxn ang="0">
                  <a:pos x="12" y="132"/>
                </a:cxn>
                <a:cxn ang="0">
                  <a:pos x="41" y="153"/>
                </a:cxn>
                <a:cxn ang="0">
                  <a:pos x="33" y="169"/>
                </a:cxn>
                <a:cxn ang="0">
                  <a:pos x="21" y="180"/>
                </a:cxn>
                <a:cxn ang="0">
                  <a:pos x="44" y="235"/>
                </a:cxn>
                <a:cxn ang="0">
                  <a:pos x="80" y="225"/>
                </a:cxn>
                <a:cxn ang="0">
                  <a:pos x="98" y="222"/>
                </a:cxn>
                <a:cxn ang="0">
                  <a:pos x="116" y="247"/>
                </a:cxn>
                <a:cxn ang="0">
                  <a:pos x="135" y="256"/>
                </a:cxn>
                <a:cxn ang="0">
                  <a:pos x="135" y="279"/>
                </a:cxn>
                <a:cxn ang="0">
                  <a:pos x="146" y="295"/>
                </a:cxn>
                <a:cxn ang="0">
                  <a:pos x="179" y="301"/>
                </a:cxn>
                <a:cxn ang="0">
                  <a:pos x="197" y="319"/>
                </a:cxn>
                <a:cxn ang="0">
                  <a:pos x="219" y="327"/>
                </a:cxn>
                <a:cxn ang="0">
                  <a:pos x="251" y="346"/>
                </a:cxn>
                <a:cxn ang="0">
                  <a:pos x="264" y="345"/>
                </a:cxn>
                <a:cxn ang="0">
                  <a:pos x="269" y="333"/>
                </a:cxn>
                <a:cxn ang="0">
                  <a:pos x="287" y="322"/>
                </a:cxn>
                <a:cxn ang="0">
                  <a:pos x="299" y="306"/>
                </a:cxn>
                <a:cxn ang="0">
                  <a:pos x="311" y="244"/>
                </a:cxn>
                <a:cxn ang="0">
                  <a:pos x="324" y="222"/>
                </a:cxn>
                <a:cxn ang="0">
                  <a:pos x="338" y="207"/>
                </a:cxn>
                <a:cxn ang="0">
                  <a:pos x="353" y="199"/>
                </a:cxn>
                <a:cxn ang="0">
                  <a:pos x="362" y="192"/>
                </a:cxn>
                <a:cxn ang="0">
                  <a:pos x="380" y="181"/>
                </a:cxn>
                <a:cxn ang="0">
                  <a:pos x="375" y="159"/>
                </a:cxn>
                <a:cxn ang="0">
                  <a:pos x="351" y="147"/>
                </a:cxn>
                <a:cxn ang="0">
                  <a:pos x="330" y="141"/>
                </a:cxn>
                <a:cxn ang="0">
                  <a:pos x="312" y="132"/>
                </a:cxn>
                <a:cxn ang="0">
                  <a:pos x="294" y="120"/>
                </a:cxn>
                <a:cxn ang="0">
                  <a:pos x="284" y="106"/>
                </a:cxn>
                <a:cxn ang="0">
                  <a:pos x="275" y="99"/>
                </a:cxn>
                <a:cxn ang="0">
                  <a:pos x="260" y="84"/>
                </a:cxn>
                <a:cxn ang="0">
                  <a:pos x="242" y="75"/>
                </a:cxn>
                <a:cxn ang="0">
                  <a:pos x="222" y="69"/>
                </a:cxn>
                <a:cxn ang="0">
                  <a:pos x="209" y="64"/>
                </a:cxn>
                <a:cxn ang="0">
                  <a:pos x="195" y="40"/>
                </a:cxn>
                <a:cxn ang="0">
                  <a:pos x="186" y="22"/>
                </a:cxn>
                <a:cxn ang="0">
                  <a:pos x="165" y="9"/>
                </a:cxn>
                <a:cxn ang="0">
                  <a:pos x="138" y="0"/>
                </a:cxn>
                <a:cxn ang="0">
                  <a:pos x="98" y="4"/>
                </a:cxn>
                <a:cxn ang="0">
                  <a:pos x="72" y="10"/>
                </a:cxn>
                <a:cxn ang="0">
                  <a:pos x="54" y="24"/>
                </a:cxn>
                <a:cxn ang="0">
                  <a:pos x="24" y="51"/>
                </a:cxn>
                <a:cxn ang="0">
                  <a:pos x="9" y="70"/>
                </a:cxn>
                <a:cxn ang="0">
                  <a:pos x="3" y="84"/>
                </a:cxn>
                <a:cxn ang="0">
                  <a:pos x="3" y="121"/>
                </a:cxn>
                <a:cxn ang="0">
                  <a:pos x="12" y="132"/>
                </a:cxn>
              </a:cxnLst>
              <a:rect l="0" t="0" r="r" b="b"/>
              <a:pathLst>
                <a:path w="386" h="347">
                  <a:moveTo>
                    <a:pt x="12" y="132"/>
                  </a:moveTo>
                  <a:cubicBezTo>
                    <a:pt x="18" y="150"/>
                    <a:pt x="21" y="149"/>
                    <a:pt x="41" y="153"/>
                  </a:cubicBezTo>
                  <a:cubicBezTo>
                    <a:pt x="47" y="161"/>
                    <a:pt x="42" y="167"/>
                    <a:pt x="33" y="169"/>
                  </a:cubicBezTo>
                  <a:cubicBezTo>
                    <a:pt x="27" y="172"/>
                    <a:pt x="24" y="175"/>
                    <a:pt x="21" y="180"/>
                  </a:cubicBezTo>
                  <a:cubicBezTo>
                    <a:pt x="18" y="201"/>
                    <a:pt x="17" y="231"/>
                    <a:pt x="44" y="235"/>
                  </a:cubicBezTo>
                  <a:cubicBezTo>
                    <a:pt x="58" y="234"/>
                    <a:pt x="67" y="227"/>
                    <a:pt x="80" y="225"/>
                  </a:cubicBezTo>
                  <a:cubicBezTo>
                    <a:pt x="87" y="220"/>
                    <a:pt x="89" y="220"/>
                    <a:pt x="98" y="222"/>
                  </a:cubicBezTo>
                  <a:cubicBezTo>
                    <a:pt x="109" y="230"/>
                    <a:pt x="101" y="244"/>
                    <a:pt x="116" y="247"/>
                  </a:cubicBezTo>
                  <a:cubicBezTo>
                    <a:pt x="123" y="250"/>
                    <a:pt x="129" y="251"/>
                    <a:pt x="135" y="256"/>
                  </a:cubicBezTo>
                  <a:cubicBezTo>
                    <a:pt x="141" y="265"/>
                    <a:pt x="140" y="269"/>
                    <a:pt x="135" y="279"/>
                  </a:cubicBezTo>
                  <a:cubicBezTo>
                    <a:pt x="137" y="289"/>
                    <a:pt x="136" y="293"/>
                    <a:pt x="146" y="295"/>
                  </a:cubicBezTo>
                  <a:cubicBezTo>
                    <a:pt x="155" y="300"/>
                    <a:pt x="168" y="299"/>
                    <a:pt x="179" y="301"/>
                  </a:cubicBezTo>
                  <a:cubicBezTo>
                    <a:pt x="181" y="310"/>
                    <a:pt x="188" y="317"/>
                    <a:pt x="197" y="319"/>
                  </a:cubicBezTo>
                  <a:cubicBezTo>
                    <a:pt x="204" y="324"/>
                    <a:pt x="211" y="325"/>
                    <a:pt x="219" y="327"/>
                  </a:cubicBezTo>
                  <a:cubicBezTo>
                    <a:pt x="230" y="334"/>
                    <a:pt x="237" y="344"/>
                    <a:pt x="251" y="346"/>
                  </a:cubicBezTo>
                  <a:cubicBezTo>
                    <a:pt x="255" y="346"/>
                    <a:pt x="260" y="347"/>
                    <a:pt x="264" y="345"/>
                  </a:cubicBezTo>
                  <a:cubicBezTo>
                    <a:pt x="268" y="343"/>
                    <a:pt x="266" y="336"/>
                    <a:pt x="269" y="333"/>
                  </a:cubicBezTo>
                  <a:cubicBezTo>
                    <a:pt x="274" y="329"/>
                    <a:pt x="281" y="325"/>
                    <a:pt x="287" y="322"/>
                  </a:cubicBezTo>
                  <a:cubicBezTo>
                    <a:pt x="291" y="316"/>
                    <a:pt x="296" y="313"/>
                    <a:pt x="299" y="306"/>
                  </a:cubicBezTo>
                  <a:cubicBezTo>
                    <a:pt x="304" y="281"/>
                    <a:pt x="300" y="265"/>
                    <a:pt x="311" y="244"/>
                  </a:cubicBezTo>
                  <a:cubicBezTo>
                    <a:pt x="313" y="235"/>
                    <a:pt x="317" y="228"/>
                    <a:pt x="324" y="222"/>
                  </a:cubicBezTo>
                  <a:cubicBezTo>
                    <a:pt x="327" y="214"/>
                    <a:pt x="330" y="208"/>
                    <a:pt x="338" y="207"/>
                  </a:cubicBezTo>
                  <a:cubicBezTo>
                    <a:pt x="343" y="203"/>
                    <a:pt x="348" y="202"/>
                    <a:pt x="353" y="199"/>
                  </a:cubicBezTo>
                  <a:cubicBezTo>
                    <a:pt x="356" y="197"/>
                    <a:pt x="362" y="192"/>
                    <a:pt x="362" y="192"/>
                  </a:cubicBezTo>
                  <a:cubicBezTo>
                    <a:pt x="366" y="185"/>
                    <a:pt x="373" y="185"/>
                    <a:pt x="380" y="181"/>
                  </a:cubicBezTo>
                  <a:cubicBezTo>
                    <a:pt x="386" y="173"/>
                    <a:pt x="386" y="161"/>
                    <a:pt x="375" y="159"/>
                  </a:cubicBezTo>
                  <a:cubicBezTo>
                    <a:pt x="367" y="153"/>
                    <a:pt x="361" y="149"/>
                    <a:pt x="351" y="147"/>
                  </a:cubicBezTo>
                  <a:cubicBezTo>
                    <a:pt x="345" y="144"/>
                    <a:pt x="337" y="142"/>
                    <a:pt x="330" y="141"/>
                  </a:cubicBezTo>
                  <a:cubicBezTo>
                    <a:pt x="324" y="137"/>
                    <a:pt x="319" y="133"/>
                    <a:pt x="312" y="132"/>
                  </a:cubicBezTo>
                  <a:cubicBezTo>
                    <a:pt x="304" y="128"/>
                    <a:pt x="301" y="125"/>
                    <a:pt x="294" y="120"/>
                  </a:cubicBezTo>
                  <a:cubicBezTo>
                    <a:pt x="291" y="116"/>
                    <a:pt x="288" y="110"/>
                    <a:pt x="284" y="106"/>
                  </a:cubicBezTo>
                  <a:cubicBezTo>
                    <a:pt x="281" y="103"/>
                    <a:pt x="275" y="99"/>
                    <a:pt x="275" y="99"/>
                  </a:cubicBezTo>
                  <a:cubicBezTo>
                    <a:pt x="271" y="93"/>
                    <a:pt x="266" y="88"/>
                    <a:pt x="260" y="84"/>
                  </a:cubicBezTo>
                  <a:cubicBezTo>
                    <a:pt x="256" y="77"/>
                    <a:pt x="250" y="76"/>
                    <a:pt x="242" y="75"/>
                  </a:cubicBezTo>
                  <a:cubicBezTo>
                    <a:pt x="236" y="72"/>
                    <a:pt x="229" y="70"/>
                    <a:pt x="222" y="69"/>
                  </a:cubicBezTo>
                  <a:cubicBezTo>
                    <a:pt x="218" y="67"/>
                    <a:pt x="213" y="66"/>
                    <a:pt x="209" y="64"/>
                  </a:cubicBezTo>
                  <a:cubicBezTo>
                    <a:pt x="203" y="56"/>
                    <a:pt x="199" y="49"/>
                    <a:pt x="195" y="40"/>
                  </a:cubicBezTo>
                  <a:cubicBezTo>
                    <a:pt x="194" y="32"/>
                    <a:pt x="193" y="26"/>
                    <a:pt x="186" y="22"/>
                  </a:cubicBezTo>
                  <a:cubicBezTo>
                    <a:pt x="181" y="15"/>
                    <a:pt x="173" y="11"/>
                    <a:pt x="165" y="9"/>
                  </a:cubicBezTo>
                  <a:cubicBezTo>
                    <a:pt x="158" y="6"/>
                    <a:pt x="146" y="2"/>
                    <a:pt x="138" y="0"/>
                  </a:cubicBezTo>
                  <a:cubicBezTo>
                    <a:pt x="121" y="1"/>
                    <a:pt x="113" y="2"/>
                    <a:pt x="98" y="4"/>
                  </a:cubicBezTo>
                  <a:cubicBezTo>
                    <a:pt x="89" y="6"/>
                    <a:pt x="81" y="9"/>
                    <a:pt x="72" y="10"/>
                  </a:cubicBezTo>
                  <a:cubicBezTo>
                    <a:pt x="66" y="15"/>
                    <a:pt x="60" y="20"/>
                    <a:pt x="54" y="24"/>
                  </a:cubicBezTo>
                  <a:cubicBezTo>
                    <a:pt x="46" y="34"/>
                    <a:pt x="35" y="45"/>
                    <a:pt x="24" y="51"/>
                  </a:cubicBezTo>
                  <a:cubicBezTo>
                    <a:pt x="19" y="58"/>
                    <a:pt x="14" y="63"/>
                    <a:pt x="9" y="70"/>
                  </a:cubicBezTo>
                  <a:cubicBezTo>
                    <a:pt x="8" y="76"/>
                    <a:pt x="5" y="79"/>
                    <a:pt x="3" y="84"/>
                  </a:cubicBezTo>
                  <a:cubicBezTo>
                    <a:pt x="0" y="99"/>
                    <a:pt x="1" y="94"/>
                    <a:pt x="3" y="121"/>
                  </a:cubicBezTo>
                  <a:cubicBezTo>
                    <a:pt x="3" y="123"/>
                    <a:pt x="12" y="144"/>
                    <a:pt x="12" y="13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2344175" y="2609462"/>
              <a:ext cx="676480" cy="611949"/>
            </a:xfrm>
            <a:custGeom>
              <a:avLst/>
              <a:gdLst/>
              <a:ahLst/>
              <a:cxnLst>
                <a:cxn ang="0">
                  <a:pos x="22" y="109"/>
                </a:cxn>
                <a:cxn ang="0">
                  <a:pos x="4" y="129"/>
                </a:cxn>
                <a:cxn ang="0">
                  <a:pos x="0" y="178"/>
                </a:cxn>
                <a:cxn ang="0">
                  <a:pos x="18" y="205"/>
                </a:cxn>
                <a:cxn ang="0">
                  <a:pos x="31" y="217"/>
                </a:cxn>
                <a:cxn ang="0">
                  <a:pos x="60" y="247"/>
                </a:cxn>
                <a:cxn ang="0">
                  <a:pos x="73" y="253"/>
                </a:cxn>
                <a:cxn ang="0">
                  <a:pos x="84" y="304"/>
                </a:cxn>
                <a:cxn ang="0">
                  <a:pos x="111" y="322"/>
                </a:cxn>
                <a:cxn ang="0">
                  <a:pos x="120" y="325"/>
                </a:cxn>
                <a:cxn ang="0">
                  <a:pos x="91" y="355"/>
                </a:cxn>
                <a:cxn ang="0">
                  <a:pos x="84" y="369"/>
                </a:cxn>
                <a:cxn ang="0">
                  <a:pos x="111" y="397"/>
                </a:cxn>
                <a:cxn ang="0">
                  <a:pos x="138" y="396"/>
                </a:cxn>
                <a:cxn ang="0">
                  <a:pos x="153" y="391"/>
                </a:cxn>
                <a:cxn ang="0">
                  <a:pos x="195" y="394"/>
                </a:cxn>
                <a:cxn ang="0">
                  <a:pos x="190" y="417"/>
                </a:cxn>
                <a:cxn ang="0">
                  <a:pos x="208" y="435"/>
                </a:cxn>
                <a:cxn ang="0">
                  <a:pos x="238" y="418"/>
                </a:cxn>
                <a:cxn ang="0">
                  <a:pos x="264" y="427"/>
                </a:cxn>
                <a:cxn ang="0">
                  <a:pos x="286" y="444"/>
                </a:cxn>
                <a:cxn ang="0">
                  <a:pos x="313" y="402"/>
                </a:cxn>
                <a:cxn ang="0">
                  <a:pos x="325" y="378"/>
                </a:cxn>
                <a:cxn ang="0">
                  <a:pos x="369" y="403"/>
                </a:cxn>
                <a:cxn ang="0">
                  <a:pos x="412" y="408"/>
                </a:cxn>
                <a:cxn ang="0">
                  <a:pos x="430" y="357"/>
                </a:cxn>
                <a:cxn ang="0">
                  <a:pos x="463" y="318"/>
                </a:cxn>
                <a:cxn ang="0">
                  <a:pos x="486" y="295"/>
                </a:cxn>
                <a:cxn ang="0">
                  <a:pos x="531" y="207"/>
                </a:cxn>
                <a:cxn ang="0">
                  <a:pos x="517" y="118"/>
                </a:cxn>
                <a:cxn ang="0">
                  <a:pos x="519" y="67"/>
                </a:cxn>
                <a:cxn ang="0">
                  <a:pos x="496" y="0"/>
                </a:cxn>
                <a:cxn ang="0">
                  <a:pos x="466" y="4"/>
                </a:cxn>
                <a:cxn ang="0">
                  <a:pos x="409" y="40"/>
                </a:cxn>
                <a:cxn ang="0">
                  <a:pos x="361" y="60"/>
                </a:cxn>
                <a:cxn ang="0">
                  <a:pos x="307" y="54"/>
                </a:cxn>
                <a:cxn ang="0">
                  <a:pos x="223" y="52"/>
                </a:cxn>
                <a:cxn ang="0">
                  <a:pos x="123" y="67"/>
                </a:cxn>
                <a:cxn ang="0">
                  <a:pos x="90" y="76"/>
                </a:cxn>
                <a:cxn ang="0">
                  <a:pos x="46" y="94"/>
                </a:cxn>
                <a:cxn ang="0">
                  <a:pos x="28" y="105"/>
                </a:cxn>
                <a:cxn ang="0">
                  <a:pos x="21" y="112"/>
                </a:cxn>
                <a:cxn ang="0">
                  <a:pos x="24" y="117"/>
                </a:cxn>
                <a:cxn ang="0">
                  <a:pos x="22" y="109"/>
                </a:cxn>
              </a:cxnLst>
              <a:rect l="0" t="0" r="r" b="b"/>
              <a:pathLst>
                <a:path w="536" h="444">
                  <a:moveTo>
                    <a:pt x="22" y="109"/>
                  </a:moveTo>
                  <a:cubicBezTo>
                    <a:pt x="20" y="119"/>
                    <a:pt x="12" y="124"/>
                    <a:pt x="4" y="129"/>
                  </a:cubicBezTo>
                  <a:cubicBezTo>
                    <a:pt x="0" y="150"/>
                    <a:pt x="1" y="138"/>
                    <a:pt x="0" y="178"/>
                  </a:cubicBezTo>
                  <a:cubicBezTo>
                    <a:pt x="1" y="195"/>
                    <a:pt x="4" y="197"/>
                    <a:pt x="18" y="205"/>
                  </a:cubicBezTo>
                  <a:cubicBezTo>
                    <a:pt x="22" y="210"/>
                    <a:pt x="27" y="212"/>
                    <a:pt x="31" y="217"/>
                  </a:cubicBezTo>
                  <a:cubicBezTo>
                    <a:pt x="40" y="228"/>
                    <a:pt x="44" y="244"/>
                    <a:pt x="60" y="247"/>
                  </a:cubicBezTo>
                  <a:cubicBezTo>
                    <a:pt x="68" y="246"/>
                    <a:pt x="71" y="244"/>
                    <a:pt x="73" y="253"/>
                  </a:cubicBezTo>
                  <a:cubicBezTo>
                    <a:pt x="74" y="270"/>
                    <a:pt x="67" y="294"/>
                    <a:pt x="84" y="304"/>
                  </a:cubicBezTo>
                  <a:cubicBezTo>
                    <a:pt x="89" y="313"/>
                    <a:pt x="101" y="320"/>
                    <a:pt x="111" y="322"/>
                  </a:cubicBezTo>
                  <a:cubicBezTo>
                    <a:pt x="114" y="323"/>
                    <a:pt x="119" y="322"/>
                    <a:pt x="120" y="325"/>
                  </a:cubicBezTo>
                  <a:cubicBezTo>
                    <a:pt x="122" y="331"/>
                    <a:pt x="97" y="350"/>
                    <a:pt x="91" y="355"/>
                  </a:cubicBezTo>
                  <a:cubicBezTo>
                    <a:pt x="88" y="360"/>
                    <a:pt x="85" y="363"/>
                    <a:pt x="84" y="369"/>
                  </a:cubicBezTo>
                  <a:cubicBezTo>
                    <a:pt x="86" y="382"/>
                    <a:pt x="98" y="394"/>
                    <a:pt x="111" y="397"/>
                  </a:cubicBezTo>
                  <a:cubicBezTo>
                    <a:pt x="120" y="401"/>
                    <a:pt x="129" y="398"/>
                    <a:pt x="138" y="396"/>
                  </a:cubicBezTo>
                  <a:cubicBezTo>
                    <a:pt x="143" y="394"/>
                    <a:pt x="148" y="393"/>
                    <a:pt x="153" y="391"/>
                  </a:cubicBezTo>
                  <a:cubicBezTo>
                    <a:pt x="165" y="382"/>
                    <a:pt x="188" y="380"/>
                    <a:pt x="195" y="394"/>
                  </a:cubicBezTo>
                  <a:cubicBezTo>
                    <a:pt x="194" y="402"/>
                    <a:pt x="193" y="409"/>
                    <a:pt x="190" y="417"/>
                  </a:cubicBezTo>
                  <a:cubicBezTo>
                    <a:pt x="193" y="433"/>
                    <a:pt x="194" y="430"/>
                    <a:pt x="208" y="435"/>
                  </a:cubicBezTo>
                  <a:cubicBezTo>
                    <a:pt x="231" y="431"/>
                    <a:pt x="220" y="422"/>
                    <a:pt x="238" y="418"/>
                  </a:cubicBezTo>
                  <a:cubicBezTo>
                    <a:pt x="257" y="420"/>
                    <a:pt x="252" y="420"/>
                    <a:pt x="264" y="427"/>
                  </a:cubicBezTo>
                  <a:cubicBezTo>
                    <a:pt x="271" y="436"/>
                    <a:pt x="275" y="440"/>
                    <a:pt x="286" y="444"/>
                  </a:cubicBezTo>
                  <a:cubicBezTo>
                    <a:pt x="313" y="440"/>
                    <a:pt x="310" y="427"/>
                    <a:pt x="313" y="402"/>
                  </a:cubicBezTo>
                  <a:cubicBezTo>
                    <a:pt x="312" y="381"/>
                    <a:pt x="306" y="374"/>
                    <a:pt x="325" y="378"/>
                  </a:cubicBezTo>
                  <a:cubicBezTo>
                    <a:pt x="339" y="386"/>
                    <a:pt x="353" y="400"/>
                    <a:pt x="369" y="403"/>
                  </a:cubicBezTo>
                  <a:cubicBezTo>
                    <a:pt x="380" y="408"/>
                    <a:pt x="403" y="407"/>
                    <a:pt x="412" y="408"/>
                  </a:cubicBezTo>
                  <a:cubicBezTo>
                    <a:pt x="444" y="403"/>
                    <a:pt x="419" y="387"/>
                    <a:pt x="430" y="357"/>
                  </a:cubicBezTo>
                  <a:cubicBezTo>
                    <a:pt x="435" y="343"/>
                    <a:pt x="450" y="325"/>
                    <a:pt x="463" y="318"/>
                  </a:cubicBezTo>
                  <a:cubicBezTo>
                    <a:pt x="468" y="310"/>
                    <a:pt x="478" y="300"/>
                    <a:pt x="486" y="295"/>
                  </a:cubicBezTo>
                  <a:cubicBezTo>
                    <a:pt x="499" y="265"/>
                    <a:pt x="516" y="237"/>
                    <a:pt x="531" y="207"/>
                  </a:cubicBezTo>
                  <a:cubicBezTo>
                    <a:pt x="536" y="175"/>
                    <a:pt x="534" y="146"/>
                    <a:pt x="517" y="118"/>
                  </a:cubicBezTo>
                  <a:cubicBezTo>
                    <a:pt x="519" y="99"/>
                    <a:pt x="520" y="86"/>
                    <a:pt x="519" y="67"/>
                  </a:cubicBezTo>
                  <a:cubicBezTo>
                    <a:pt x="520" y="42"/>
                    <a:pt x="527" y="6"/>
                    <a:pt x="496" y="0"/>
                  </a:cubicBezTo>
                  <a:cubicBezTo>
                    <a:pt x="478" y="1"/>
                    <a:pt x="479" y="1"/>
                    <a:pt x="466" y="4"/>
                  </a:cubicBezTo>
                  <a:cubicBezTo>
                    <a:pt x="450" y="12"/>
                    <a:pt x="425" y="37"/>
                    <a:pt x="409" y="40"/>
                  </a:cubicBezTo>
                  <a:cubicBezTo>
                    <a:pt x="392" y="48"/>
                    <a:pt x="379" y="56"/>
                    <a:pt x="361" y="60"/>
                  </a:cubicBezTo>
                  <a:cubicBezTo>
                    <a:pt x="343" y="58"/>
                    <a:pt x="325" y="56"/>
                    <a:pt x="307" y="54"/>
                  </a:cubicBezTo>
                  <a:cubicBezTo>
                    <a:pt x="281" y="47"/>
                    <a:pt x="246" y="52"/>
                    <a:pt x="223" y="52"/>
                  </a:cubicBezTo>
                  <a:cubicBezTo>
                    <a:pt x="198" y="63"/>
                    <a:pt x="151" y="66"/>
                    <a:pt x="123" y="67"/>
                  </a:cubicBezTo>
                  <a:cubicBezTo>
                    <a:pt x="112" y="70"/>
                    <a:pt x="101" y="74"/>
                    <a:pt x="90" y="76"/>
                  </a:cubicBezTo>
                  <a:cubicBezTo>
                    <a:pt x="76" y="83"/>
                    <a:pt x="62" y="91"/>
                    <a:pt x="46" y="94"/>
                  </a:cubicBezTo>
                  <a:cubicBezTo>
                    <a:pt x="40" y="98"/>
                    <a:pt x="34" y="101"/>
                    <a:pt x="28" y="105"/>
                  </a:cubicBezTo>
                  <a:cubicBezTo>
                    <a:pt x="26" y="108"/>
                    <a:pt x="21" y="109"/>
                    <a:pt x="21" y="112"/>
                  </a:cubicBezTo>
                  <a:cubicBezTo>
                    <a:pt x="21" y="114"/>
                    <a:pt x="23" y="119"/>
                    <a:pt x="24" y="117"/>
                  </a:cubicBezTo>
                  <a:cubicBezTo>
                    <a:pt x="25" y="114"/>
                    <a:pt x="23" y="112"/>
                    <a:pt x="22" y="10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2329030" y="2292461"/>
              <a:ext cx="710556" cy="525119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114" y="89"/>
                </a:cxn>
                <a:cxn ang="0">
                  <a:pos x="73" y="122"/>
                </a:cxn>
                <a:cxn ang="0">
                  <a:pos x="81" y="159"/>
                </a:cxn>
                <a:cxn ang="0">
                  <a:pos x="135" y="192"/>
                </a:cxn>
                <a:cxn ang="0">
                  <a:pos x="115" y="206"/>
                </a:cxn>
                <a:cxn ang="0">
                  <a:pos x="49" y="255"/>
                </a:cxn>
                <a:cxn ang="0">
                  <a:pos x="10" y="281"/>
                </a:cxn>
                <a:cxn ang="0">
                  <a:pos x="18" y="336"/>
                </a:cxn>
                <a:cxn ang="0">
                  <a:pos x="46" y="362"/>
                </a:cxn>
                <a:cxn ang="0">
                  <a:pos x="97" y="354"/>
                </a:cxn>
                <a:cxn ang="0">
                  <a:pos x="150" y="377"/>
                </a:cxn>
                <a:cxn ang="0">
                  <a:pos x="195" y="381"/>
                </a:cxn>
                <a:cxn ang="0">
                  <a:pos x="219" y="365"/>
                </a:cxn>
                <a:cxn ang="0">
                  <a:pos x="270" y="348"/>
                </a:cxn>
                <a:cxn ang="0">
                  <a:pos x="286" y="324"/>
                </a:cxn>
                <a:cxn ang="0">
                  <a:pos x="334" y="335"/>
                </a:cxn>
                <a:cxn ang="0">
                  <a:pos x="360" y="366"/>
                </a:cxn>
                <a:cxn ang="0">
                  <a:pos x="379" y="344"/>
                </a:cxn>
                <a:cxn ang="0">
                  <a:pos x="415" y="356"/>
                </a:cxn>
                <a:cxn ang="0">
                  <a:pos x="453" y="299"/>
                </a:cxn>
                <a:cxn ang="0">
                  <a:pos x="517" y="257"/>
                </a:cxn>
                <a:cxn ang="0">
                  <a:pos x="546" y="248"/>
                </a:cxn>
                <a:cxn ang="0">
                  <a:pos x="544" y="201"/>
                </a:cxn>
                <a:cxn ang="0">
                  <a:pos x="549" y="153"/>
                </a:cxn>
                <a:cxn ang="0">
                  <a:pos x="550" y="102"/>
                </a:cxn>
                <a:cxn ang="0">
                  <a:pos x="520" y="117"/>
                </a:cxn>
                <a:cxn ang="0">
                  <a:pos x="427" y="116"/>
                </a:cxn>
                <a:cxn ang="0">
                  <a:pos x="342" y="99"/>
                </a:cxn>
                <a:cxn ang="0">
                  <a:pos x="277" y="89"/>
                </a:cxn>
                <a:cxn ang="0">
                  <a:pos x="232" y="84"/>
                </a:cxn>
                <a:cxn ang="0">
                  <a:pos x="175" y="65"/>
                </a:cxn>
                <a:cxn ang="0">
                  <a:pos x="151" y="44"/>
                </a:cxn>
                <a:cxn ang="0">
                  <a:pos x="99" y="0"/>
                </a:cxn>
                <a:cxn ang="0">
                  <a:pos x="55" y="14"/>
                </a:cxn>
              </a:cxnLst>
              <a:rect l="0" t="0" r="r" b="b"/>
              <a:pathLst>
                <a:path w="563" h="381">
                  <a:moveTo>
                    <a:pt x="55" y="14"/>
                  </a:moveTo>
                  <a:cubicBezTo>
                    <a:pt x="58" y="24"/>
                    <a:pt x="62" y="25"/>
                    <a:pt x="72" y="27"/>
                  </a:cubicBezTo>
                  <a:cubicBezTo>
                    <a:pt x="87" y="38"/>
                    <a:pt x="69" y="61"/>
                    <a:pt x="87" y="72"/>
                  </a:cubicBezTo>
                  <a:cubicBezTo>
                    <a:pt x="93" y="79"/>
                    <a:pt x="106" y="84"/>
                    <a:pt x="114" y="89"/>
                  </a:cubicBezTo>
                  <a:cubicBezTo>
                    <a:pt x="126" y="105"/>
                    <a:pt x="112" y="106"/>
                    <a:pt x="96" y="107"/>
                  </a:cubicBezTo>
                  <a:cubicBezTo>
                    <a:pt x="87" y="119"/>
                    <a:pt x="93" y="119"/>
                    <a:pt x="73" y="122"/>
                  </a:cubicBezTo>
                  <a:cubicBezTo>
                    <a:pt x="63" y="135"/>
                    <a:pt x="79" y="137"/>
                    <a:pt x="88" y="138"/>
                  </a:cubicBezTo>
                  <a:cubicBezTo>
                    <a:pt x="95" y="149"/>
                    <a:pt x="89" y="153"/>
                    <a:pt x="81" y="159"/>
                  </a:cubicBezTo>
                  <a:cubicBezTo>
                    <a:pt x="67" y="182"/>
                    <a:pt x="102" y="182"/>
                    <a:pt x="115" y="183"/>
                  </a:cubicBezTo>
                  <a:cubicBezTo>
                    <a:pt x="121" y="189"/>
                    <a:pt x="127" y="190"/>
                    <a:pt x="135" y="192"/>
                  </a:cubicBezTo>
                  <a:cubicBezTo>
                    <a:pt x="143" y="198"/>
                    <a:pt x="145" y="210"/>
                    <a:pt x="135" y="215"/>
                  </a:cubicBezTo>
                  <a:cubicBezTo>
                    <a:pt x="128" y="212"/>
                    <a:pt x="123" y="207"/>
                    <a:pt x="115" y="206"/>
                  </a:cubicBezTo>
                  <a:cubicBezTo>
                    <a:pt x="97" y="207"/>
                    <a:pt x="99" y="216"/>
                    <a:pt x="85" y="219"/>
                  </a:cubicBezTo>
                  <a:cubicBezTo>
                    <a:pt x="76" y="230"/>
                    <a:pt x="61" y="248"/>
                    <a:pt x="49" y="255"/>
                  </a:cubicBezTo>
                  <a:cubicBezTo>
                    <a:pt x="41" y="265"/>
                    <a:pt x="28" y="258"/>
                    <a:pt x="18" y="266"/>
                  </a:cubicBezTo>
                  <a:cubicBezTo>
                    <a:pt x="16" y="272"/>
                    <a:pt x="13" y="275"/>
                    <a:pt x="10" y="281"/>
                  </a:cubicBezTo>
                  <a:cubicBezTo>
                    <a:pt x="8" y="285"/>
                    <a:pt x="4" y="293"/>
                    <a:pt x="4" y="293"/>
                  </a:cubicBezTo>
                  <a:cubicBezTo>
                    <a:pt x="6" y="321"/>
                    <a:pt x="0" y="325"/>
                    <a:pt x="18" y="336"/>
                  </a:cubicBezTo>
                  <a:cubicBezTo>
                    <a:pt x="19" y="343"/>
                    <a:pt x="18" y="352"/>
                    <a:pt x="24" y="357"/>
                  </a:cubicBezTo>
                  <a:cubicBezTo>
                    <a:pt x="30" y="362"/>
                    <a:pt x="46" y="362"/>
                    <a:pt x="46" y="362"/>
                  </a:cubicBezTo>
                  <a:cubicBezTo>
                    <a:pt x="57" y="360"/>
                    <a:pt x="72" y="362"/>
                    <a:pt x="82" y="357"/>
                  </a:cubicBezTo>
                  <a:cubicBezTo>
                    <a:pt x="85" y="350"/>
                    <a:pt x="84" y="350"/>
                    <a:pt x="97" y="354"/>
                  </a:cubicBezTo>
                  <a:cubicBezTo>
                    <a:pt x="111" y="358"/>
                    <a:pt x="120" y="375"/>
                    <a:pt x="135" y="378"/>
                  </a:cubicBezTo>
                  <a:cubicBezTo>
                    <a:pt x="141" y="381"/>
                    <a:pt x="144" y="378"/>
                    <a:pt x="150" y="377"/>
                  </a:cubicBezTo>
                  <a:cubicBezTo>
                    <a:pt x="155" y="368"/>
                    <a:pt x="171" y="358"/>
                    <a:pt x="180" y="354"/>
                  </a:cubicBezTo>
                  <a:cubicBezTo>
                    <a:pt x="191" y="362"/>
                    <a:pt x="181" y="379"/>
                    <a:pt x="195" y="381"/>
                  </a:cubicBezTo>
                  <a:cubicBezTo>
                    <a:pt x="200" y="378"/>
                    <a:pt x="205" y="375"/>
                    <a:pt x="210" y="372"/>
                  </a:cubicBezTo>
                  <a:cubicBezTo>
                    <a:pt x="213" y="370"/>
                    <a:pt x="219" y="365"/>
                    <a:pt x="219" y="365"/>
                  </a:cubicBezTo>
                  <a:cubicBezTo>
                    <a:pt x="224" y="356"/>
                    <a:pt x="251" y="356"/>
                    <a:pt x="261" y="356"/>
                  </a:cubicBezTo>
                  <a:cubicBezTo>
                    <a:pt x="266" y="347"/>
                    <a:pt x="261" y="354"/>
                    <a:pt x="270" y="348"/>
                  </a:cubicBezTo>
                  <a:cubicBezTo>
                    <a:pt x="273" y="346"/>
                    <a:pt x="279" y="341"/>
                    <a:pt x="279" y="341"/>
                  </a:cubicBezTo>
                  <a:cubicBezTo>
                    <a:pt x="280" y="334"/>
                    <a:pt x="279" y="327"/>
                    <a:pt x="286" y="324"/>
                  </a:cubicBezTo>
                  <a:cubicBezTo>
                    <a:pt x="302" y="326"/>
                    <a:pt x="305" y="330"/>
                    <a:pt x="318" y="333"/>
                  </a:cubicBezTo>
                  <a:cubicBezTo>
                    <a:pt x="324" y="336"/>
                    <a:pt x="327" y="336"/>
                    <a:pt x="334" y="335"/>
                  </a:cubicBezTo>
                  <a:cubicBezTo>
                    <a:pt x="349" y="329"/>
                    <a:pt x="343" y="348"/>
                    <a:pt x="345" y="359"/>
                  </a:cubicBezTo>
                  <a:cubicBezTo>
                    <a:pt x="346" y="363"/>
                    <a:pt x="357" y="365"/>
                    <a:pt x="360" y="366"/>
                  </a:cubicBezTo>
                  <a:cubicBezTo>
                    <a:pt x="369" y="371"/>
                    <a:pt x="375" y="362"/>
                    <a:pt x="378" y="354"/>
                  </a:cubicBezTo>
                  <a:cubicBezTo>
                    <a:pt x="378" y="351"/>
                    <a:pt x="376" y="345"/>
                    <a:pt x="379" y="344"/>
                  </a:cubicBezTo>
                  <a:cubicBezTo>
                    <a:pt x="385" y="341"/>
                    <a:pt x="399" y="348"/>
                    <a:pt x="399" y="348"/>
                  </a:cubicBezTo>
                  <a:cubicBezTo>
                    <a:pt x="407" y="340"/>
                    <a:pt x="408" y="351"/>
                    <a:pt x="415" y="356"/>
                  </a:cubicBezTo>
                  <a:cubicBezTo>
                    <a:pt x="437" y="351"/>
                    <a:pt x="415" y="338"/>
                    <a:pt x="442" y="335"/>
                  </a:cubicBezTo>
                  <a:cubicBezTo>
                    <a:pt x="447" y="322"/>
                    <a:pt x="437" y="308"/>
                    <a:pt x="453" y="299"/>
                  </a:cubicBezTo>
                  <a:cubicBezTo>
                    <a:pt x="467" y="276"/>
                    <a:pt x="478" y="258"/>
                    <a:pt x="505" y="254"/>
                  </a:cubicBezTo>
                  <a:cubicBezTo>
                    <a:pt x="509" y="255"/>
                    <a:pt x="513" y="257"/>
                    <a:pt x="517" y="257"/>
                  </a:cubicBezTo>
                  <a:cubicBezTo>
                    <a:pt x="522" y="257"/>
                    <a:pt x="531" y="254"/>
                    <a:pt x="531" y="254"/>
                  </a:cubicBezTo>
                  <a:cubicBezTo>
                    <a:pt x="536" y="250"/>
                    <a:pt x="540" y="249"/>
                    <a:pt x="546" y="248"/>
                  </a:cubicBezTo>
                  <a:cubicBezTo>
                    <a:pt x="554" y="244"/>
                    <a:pt x="554" y="240"/>
                    <a:pt x="558" y="233"/>
                  </a:cubicBezTo>
                  <a:cubicBezTo>
                    <a:pt x="556" y="219"/>
                    <a:pt x="557" y="209"/>
                    <a:pt x="544" y="201"/>
                  </a:cubicBezTo>
                  <a:cubicBezTo>
                    <a:pt x="540" y="196"/>
                    <a:pt x="538" y="191"/>
                    <a:pt x="535" y="186"/>
                  </a:cubicBezTo>
                  <a:cubicBezTo>
                    <a:pt x="537" y="169"/>
                    <a:pt x="535" y="161"/>
                    <a:pt x="549" y="153"/>
                  </a:cubicBezTo>
                  <a:cubicBezTo>
                    <a:pt x="554" y="147"/>
                    <a:pt x="555" y="141"/>
                    <a:pt x="558" y="134"/>
                  </a:cubicBezTo>
                  <a:cubicBezTo>
                    <a:pt x="561" y="121"/>
                    <a:pt x="563" y="107"/>
                    <a:pt x="550" y="102"/>
                  </a:cubicBezTo>
                  <a:cubicBezTo>
                    <a:pt x="541" y="104"/>
                    <a:pt x="539" y="106"/>
                    <a:pt x="532" y="110"/>
                  </a:cubicBezTo>
                  <a:cubicBezTo>
                    <a:pt x="528" y="115"/>
                    <a:pt x="526" y="116"/>
                    <a:pt x="520" y="117"/>
                  </a:cubicBezTo>
                  <a:cubicBezTo>
                    <a:pt x="512" y="121"/>
                    <a:pt x="504" y="122"/>
                    <a:pt x="495" y="123"/>
                  </a:cubicBezTo>
                  <a:cubicBezTo>
                    <a:pt x="489" y="123"/>
                    <a:pt x="435" y="127"/>
                    <a:pt x="427" y="116"/>
                  </a:cubicBezTo>
                  <a:cubicBezTo>
                    <a:pt x="424" y="99"/>
                    <a:pt x="407" y="118"/>
                    <a:pt x="397" y="120"/>
                  </a:cubicBezTo>
                  <a:cubicBezTo>
                    <a:pt x="376" y="119"/>
                    <a:pt x="363" y="104"/>
                    <a:pt x="342" y="99"/>
                  </a:cubicBezTo>
                  <a:cubicBezTo>
                    <a:pt x="329" y="100"/>
                    <a:pt x="304" y="96"/>
                    <a:pt x="288" y="104"/>
                  </a:cubicBezTo>
                  <a:cubicBezTo>
                    <a:pt x="279" y="101"/>
                    <a:pt x="281" y="97"/>
                    <a:pt x="277" y="89"/>
                  </a:cubicBezTo>
                  <a:cubicBezTo>
                    <a:pt x="275" y="81"/>
                    <a:pt x="261" y="73"/>
                    <a:pt x="253" y="71"/>
                  </a:cubicBezTo>
                  <a:cubicBezTo>
                    <a:pt x="243" y="73"/>
                    <a:pt x="243" y="82"/>
                    <a:pt x="232" y="84"/>
                  </a:cubicBezTo>
                  <a:cubicBezTo>
                    <a:pt x="216" y="92"/>
                    <a:pt x="205" y="73"/>
                    <a:pt x="190" y="71"/>
                  </a:cubicBezTo>
                  <a:cubicBezTo>
                    <a:pt x="185" y="67"/>
                    <a:pt x="181" y="66"/>
                    <a:pt x="175" y="65"/>
                  </a:cubicBezTo>
                  <a:cubicBezTo>
                    <a:pt x="169" y="62"/>
                    <a:pt x="163" y="59"/>
                    <a:pt x="157" y="57"/>
                  </a:cubicBezTo>
                  <a:cubicBezTo>
                    <a:pt x="154" y="53"/>
                    <a:pt x="153" y="49"/>
                    <a:pt x="151" y="44"/>
                  </a:cubicBezTo>
                  <a:cubicBezTo>
                    <a:pt x="149" y="21"/>
                    <a:pt x="145" y="8"/>
                    <a:pt x="120" y="5"/>
                  </a:cubicBezTo>
                  <a:cubicBezTo>
                    <a:pt x="113" y="3"/>
                    <a:pt x="106" y="2"/>
                    <a:pt x="99" y="0"/>
                  </a:cubicBezTo>
                  <a:cubicBezTo>
                    <a:pt x="83" y="1"/>
                    <a:pt x="75" y="3"/>
                    <a:pt x="61" y="6"/>
                  </a:cubicBezTo>
                  <a:cubicBezTo>
                    <a:pt x="58" y="11"/>
                    <a:pt x="59" y="22"/>
                    <a:pt x="55" y="1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2701346" y="2288326"/>
              <a:ext cx="593182" cy="996485"/>
            </a:xfrm>
            <a:custGeom>
              <a:avLst/>
              <a:gdLst/>
              <a:ahLst/>
              <a:cxnLst>
                <a:cxn ang="0">
                  <a:pos x="198" y="689"/>
                </a:cxn>
                <a:cxn ang="0">
                  <a:pos x="156" y="672"/>
                </a:cxn>
                <a:cxn ang="0">
                  <a:pos x="138" y="669"/>
                </a:cxn>
                <a:cxn ang="0">
                  <a:pos x="129" y="642"/>
                </a:cxn>
                <a:cxn ang="0">
                  <a:pos x="78" y="579"/>
                </a:cxn>
                <a:cxn ang="0">
                  <a:pos x="45" y="549"/>
                </a:cxn>
                <a:cxn ang="0">
                  <a:pos x="33" y="534"/>
                </a:cxn>
                <a:cxn ang="0">
                  <a:pos x="0" y="501"/>
                </a:cxn>
                <a:cxn ang="0">
                  <a:pos x="51" y="498"/>
                </a:cxn>
                <a:cxn ang="0">
                  <a:pos x="66" y="477"/>
                </a:cxn>
                <a:cxn ang="0">
                  <a:pos x="111" y="453"/>
                </a:cxn>
                <a:cxn ang="0">
                  <a:pos x="210" y="393"/>
                </a:cxn>
                <a:cxn ang="0">
                  <a:pos x="228" y="366"/>
                </a:cxn>
                <a:cxn ang="0">
                  <a:pos x="225" y="276"/>
                </a:cxn>
                <a:cxn ang="0">
                  <a:pos x="210" y="252"/>
                </a:cxn>
                <a:cxn ang="0">
                  <a:pos x="219" y="189"/>
                </a:cxn>
                <a:cxn ang="0">
                  <a:pos x="246" y="102"/>
                </a:cxn>
                <a:cxn ang="0">
                  <a:pos x="252" y="54"/>
                </a:cxn>
                <a:cxn ang="0">
                  <a:pos x="282" y="6"/>
                </a:cxn>
                <a:cxn ang="0">
                  <a:pos x="336" y="30"/>
                </a:cxn>
                <a:cxn ang="0">
                  <a:pos x="429" y="72"/>
                </a:cxn>
                <a:cxn ang="0">
                  <a:pos x="456" y="81"/>
                </a:cxn>
                <a:cxn ang="0">
                  <a:pos x="426" y="129"/>
                </a:cxn>
                <a:cxn ang="0">
                  <a:pos x="374" y="150"/>
                </a:cxn>
                <a:cxn ang="0">
                  <a:pos x="329" y="162"/>
                </a:cxn>
                <a:cxn ang="0">
                  <a:pos x="288" y="104"/>
                </a:cxn>
                <a:cxn ang="0">
                  <a:pos x="251" y="183"/>
                </a:cxn>
                <a:cxn ang="0">
                  <a:pos x="333" y="230"/>
                </a:cxn>
                <a:cxn ang="0">
                  <a:pos x="368" y="251"/>
                </a:cxn>
                <a:cxn ang="0">
                  <a:pos x="296" y="267"/>
                </a:cxn>
                <a:cxn ang="0">
                  <a:pos x="252" y="336"/>
                </a:cxn>
                <a:cxn ang="0">
                  <a:pos x="326" y="372"/>
                </a:cxn>
                <a:cxn ang="0">
                  <a:pos x="357" y="536"/>
                </a:cxn>
                <a:cxn ang="0">
                  <a:pos x="380" y="680"/>
                </a:cxn>
                <a:cxn ang="0">
                  <a:pos x="251" y="702"/>
                </a:cxn>
              </a:cxnLst>
              <a:rect l="0" t="0" r="r" b="b"/>
              <a:pathLst>
                <a:path w="470" h="723">
                  <a:moveTo>
                    <a:pt x="210" y="723"/>
                  </a:moveTo>
                  <a:cubicBezTo>
                    <a:pt x="200" y="723"/>
                    <a:pt x="203" y="694"/>
                    <a:pt x="198" y="689"/>
                  </a:cubicBezTo>
                  <a:cubicBezTo>
                    <a:pt x="193" y="684"/>
                    <a:pt x="187" y="695"/>
                    <a:pt x="180" y="692"/>
                  </a:cubicBezTo>
                  <a:cubicBezTo>
                    <a:pt x="171" y="679"/>
                    <a:pt x="171" y="668"/>
                    <a:pt x="156" y="672"/>
                  </a:cubicBezTo>
                  <a:cubicBezTo>
                    <a:pt x="152" y="678"/>
                    <a:pt x="146" y="692"/>
                    <a:pt x="141" y="687"/>
                  </a:cubicBezTo>
                  <a:cubicBezTo>
                    <a:pt x="137" y="683"/>
                    <a:pt x="142" y="674"/>
                    <a:pt x="138" y="669"/>
                  </a:cubicBezTo>
                  <a:cubicBezTo>
                    <a:pt x="135" y="665"/>
                    <a:pt x="128" y="667"/>
                    <a:pt x="123" y="666"/>
                  </a:cubicBezTo>
                  <a:cubicBezTo>
                    <a:pt x="105" y="654"/>
                    <a:pt x="112" y="648"/>
                    <a:pt x="129" y="642"/>
                  </a:cubicBezTo>
                  <a:cubicBezTo>
                    <a:pt x="126" y="626"/>
                    <a:pt x="119" y="603"/>
                    <a:pt x="102" y="597"/>
                  </a:cubicBezTo>
                  <a:cubicBezTo>
                    <a:pt x="95" y="587"/>
                    <a:pt x="90" y="583"/>
                    <a:pt x="78" y="579"/>
                  </a:cubicBezTo>
                  <a:cubicBezTo>
                    <a:pt x="70" y="567"/>
                    <a:pt x="76" y="563"/>
                    <a:pt x="72" y="549"/>
                  </a:cubicBezTo>
                  <a:cubicBezTo>
                    <a:pt x="63" y="551"/>
                    <a:pt x="54" y="555"/>
                    <a:pt x="45" y="549"/>
                  </a:cubicBezTo>
                  <a:cubicBezTo>
                    <a:pt x="42" y="547"/>
                    <a:pt x="44" y="542"/>
                    <a:pt x="42" y="540"/>
                  </a:cubicBezTo>
                  <a:cubicBezTo>
                    <a:pt x="40" y="537"/>
                    <a:pt x="36" y="535"/>
                    <a:pt x="33" y="534"/>
                  </a:cubicBezTo>
                  <a:cubicBezTo>
                    <a:pt x="27" y="531"/>
                    <a:pt x="15" y="528"/>
                    <a:pt x="15" y="528"/>
                  </a:cubicBezTo>
                  <a:cubicBezTo>
                    <a:pt x="1" y="507"/>
                    <a:pt x="5" y="517"/>
                    <a:pt x="0" y="501"/>
                  </a:cubicBezTo>
                  <a:cubicBezTo>
                    <a:pt x="13" y="492"/>
                    <a:pt x="14" y="479"/>
                    <a:pt x="27" y="471"/>
                  </a:cubicBezTo>
                  <a:cubicBezTo>
                    <a:pt x="41" y="480"/>
                    <a:pt x="35" y="493"/>
                    <a:pt x="51" y="498"/>
                  </a:cubicBezTo>
                  <a:cubicBezTo>
                    <a:pt x="54" y="497"/>
                    <a:pt x="58" y="498"/>
                    <a:pt x="60" y="495"/>
                  </a:cubicBezTo>
                  <a:cubicBezTo>
                    <a:pt x="64" y="490"/>
                    <a:pt x="60" y="479"/>
                    <a:pt x="66" y="477"/>
                  </a:cubicBezTo>
                  <a:cubicBezTo>
                    <a:pt x="75" y="474"/>
                    <a:pt x="85" y="470"/>
                    <a:pt x="93" y="465"/>
                  </a:cubicBezTo>
                  <a:cubicBezTo>
                    <a:pt x="99" y="461"/>
                    <a:pt x="111" y="453"/>
                    <a:pt x="111" y="453"/>
                  </a:cubicBezTo>
                  <a:cubicBezTo>
                    <a:pt x="127" y="429"/>
                    <a:pt x="137" y="437"/>
                    <a:pt x="171" y="435"/>
                  </a:cubicBezTo>
                  <a:cubicBezTo>
                    <a:pt x="189" y="423"/>
                    <a:pt x="199" y="410"/>
                    <a:pt x="210" y="393"/>
                  </a:cubicBezTo>
                  <a:cubicBezTo>
                    <a:pt x="214" y="387"/>
                    <a:pt x="218" y="381"/>
                    <a:pt x="222" y="375"/>
                  </a:cubicBezTo>
                  <a:cubicBezTo>
                    <a:pt x="224" y="372"/>
                    <a:pt x="228" y="366"/>
                    <a:pt x="228" y="366"/>
                  </a:cubicBezTo>
                  <a:cubicBezTo>
                    <a:pt x="223" y="345"/>
                    <a:pt x="224" y="333"/>
                    <a:pt x="228" y="312"/>
                  </a:cubicBezTo>
                  <a:cubicBezTo>
                    <a:pt x="227" y="300"/>
                    <a:pt x="228" y="288"/>
                    <a:pt x="225" y="276"/>
                  </a:cubicBezTo>
                  <a:cubicBezTo>
                    <a:pt x="224" y="273"/>
                    <a:pt x="218" y="273"/>
                    <a:pt x="216" y="270"/>
                  </a:cubicBezTo>
                  <a:cubicBezTo>
                    <a:pt x="213" y="265"/>
                    <a:pt x="210" y="252"/>
                    <a:pt x="210" y="252"/>
                  </a:cubicBezTo>
                  <a:cubicBezTo>
                    <a:pt x="220" y="237"/>
                    <a:pt x="233" y="233"/>
                    <a:pt x="251" y="230"/>
                  </a:cubicBezTo>
                  <a:cubicBezTo>
                    <a:pt x="247" y="209"/>
                    <a:pt x="238" y="195"/>
                    <a:pt x="219" y="189"/>
                  </a:cubicBezTo>
                  <a:cubicBezTo>
                    <a:pt x="224" y="162"/>
                    <a:pt x="231" y="171"/>
                    <a:pt x="249" y="153"/>
                  </a:cubicBezTo>
                  <a:cubicBezTo>
                    <a:pt x="255" y="134"/>
                    <a:pt x="258" y="121"/>
                    <a:pt x="246" y="102"/>
                  </a:cubicBezTo>
                  <a:cubicBezTo>
                    <a:pt x="249" y="92"/>
                    <a:pt x="255" y="72"/>
                    <a:pt x="255" y="72"/>
                  </a:cubicBezTo>
                  <a:cubicBezTo>
                    <a:pt x="254" y="66"/>
                    <a:pt x="255" y="59"/>
                    <a:pt x="252" y="54"/>
                  </a:cubicBezTo>
                  <a:cubicBezTo>
                    <a:pt x="245" y="40"/>
                    <a:pt x="233" y="58"/>
                    <a:pt x="246" y="33"/>
                  </a:cubicBezTo>
                  <a:cubicBezTo>
                    <a:pt x="252" y="20"/>
                    <a:pt x="271" y="13"/>
                    <a:pt x="282" y="6"/>
                  </a:cubicBezTo>
                  <a:cubicBezTo>
                    <a:pt x="287" y="2"/>
                    <a:pt x="300" y="0"/>
                    <a:pt x="300" y="0"/>
                  </a:cubicBezTo>
                  <a:cubicBezTo>
                    <a:pt x="320" y="7"/>
                    <a:pt x="313" y="22"/>
                    <a:pt x="336" y="30"/>
                  </a:cubicBezTo>
                  <a:cubicBezTo>
                    <a:pt x="340" y="36"/>
                    <a:pt x="341" y="43"/>
                    <a:pt x="345" y="48"/>
                  </a:cubicBezTo>
                  <a:cubicBezTo>
                    <a:pt x="361" y="68"/>
                    <a:pt x="408" y="70"/>
                    <a:pt x="429" y="72"/>
                  </a:cubicBezTo>
                  <a:cubicBezTo>
                    <a:pt x="435" y="74"/>
                    <a:pt x="441" y="76"/>
                    <a:pt x="447" y="78"/>
                  </a:cubicBezTo>
                  <a:cubicBezTo>
                    <a:pt x="450" y="79"/>
                    <a:pt x="456" y="81"/>
                    <a:pt x="456" y="81"/>
                  </a:cubicBezTo>
                  <a:cubicBezTo>
                    <a:pt x="470" y="101"/>
                    <a:pt x="467" y="134"/>
                    <a:pt x="447" y="147"/>
                  </a:cubicBezTo>
                  <a:cubicBezTo>
                    <a:pt x="443" y="157"/>
                    <a:pt x="431" y="127"/>
                    <a:pt x="426" y="129"/>
                  </a:cubicBezTo>
                  <a:cubicBezTo>
                    <a:pt x="421" y="131"/>
                    <a:pt x="423" y="159"/>
                    <a:pt x="414" y="162"/>
                  </a:cubicBezTo>
                  <a:cubicBezTo>
                    <a:pt x="407" y="163"/>
                    <a:pt x="386" y="159"/>
                    <a:pt x="374" y="150"/>
                  </a:cubicBezTo>
                  <a:cubicBezTo>
                    <a:pt x="362" y="141"/>
                    <a:pt x="349" y="105"/>
                    <a:pt x="342" y="107"/>
                  </a:cubicBezTo>
                  <a:cubicBezTo>
                    <a:pt x="335" y="109"/>
                    <a:pt x="335" y="161"/>
                    <a:pt x="329" y="162"/>
                  </a:cubicBezTo>
                  <a:cubicBezTo>
                    <a:pt x="323" y="163"/>
                    <a:pt x="313" y="126"/>
                    <a:pt x="306" y="116"/>
                  </a:cubicBezTo>
                  <a:cubicBezTo>
                    <a:pt x="299" y="106"/>
                    <a:pt x="291" y="101"/>
                    <a:pt x="288" y="104"/>
                  </a:cubicBezTo>
                  <a:cubicBezTo>
                    <a:pt x="285" y="107"/>
                    <a:pt x="294" y="124"/>
                    <a:pt x="288" y="137"/>
                  </a:cubicBezTo>
                  <a:cubicBezTo>
                    <a:pt x="282" y="150"/>
                    <a:pt x="248" y="167"/>
                    <a:pt x="251" y="183"/>
                  </a:cubicBezTo>
                  <a:cubicBezTo>
                    <a:pt x="254" y="196"/>
                    <a:pt x="292" y="226"/>
                    <a:pt x="306" y="234"/>
                  </a:cubicBezTo>
                  <a:cubicBezTo>
                    <a:pt x="320" y="242"/>
                    <a:pt x="328" y="229"/>
                    <a:pt x="333" y="230"/>
                  </a:cubicBezTo>
                  <a:lnTo>
                    <a:pt x="338" y="243"/>
                  </a:lnTo>
                  <a:lnTo>
                    <a:pt x="368" y="251"/>
                  </a:lnTo>
                  <a:cubicBezTo>
                    <a:pt x="370" y="255"/>
                    <a:pt x="363" y="263"/>
                    <a:pt x="351" y="266"/>
                  </a:cubicBezTo>
                  <a:cubicBezTo>
                    <a:pt x="339" y="269"/>
                    <a:pt x="305" y="263"/>
                    <a:pt x="296" y="267"/>
                  </a:cubicBezTo>
                  <a:cubicBezTo>
                    <a:pt x="287" y="271"/>
                    <a:pt x="300" y="278"/>
                    <a:pt x="293" y="290"/>
                  </a:cubicBezTo>
                  <a:cubicBezTo>
                    <a:pt x="286" y="302"/>
                    <a:pt x="253" y="323"/>
                    <a:pt x="252" y="336"/>
                  </a:cubicBezTo>
                  <a:cubicBezTo>
                    <a:pt x="252" y="347"/>
                    <a:pt x="276" y="362"/>
                    <a:pt x="288" y="368"/>
                  </a:cubicBezTo>
                  <a:cubicBezTo>
                    <a:pt x="300" y="374"/>
                    <a:pt x="322" y="360"/>
                    <a:pt x="326" y="372"/>
                  </a:cubicBezTo>
                  <a:cubicBezTo>
                    <a:pt x="319" y="405"/>
                    <a:pt x="333" y="408"/>
                    <a:pt x="315" y="444"/>
                  </a:cubicBezTo>
                  <a:cubicBezTo>
                    <a:pt x="310" y="465"/>
                    <a:pt x="364" y="516"/>
                    <a:pt x="357" y="536"/>
                  </a:cubicBezTo>
                  <a:lnTo>
                    <a:pt x="375" y="639"/>
                  </a:lnTo>
                  <a:cubicBezTo>
                    <a:pt x="379" y="663"/>
                    <a:pt x="398" y="678"/>
                    <a:pt x="380" y="680"/>
                  </a:cubicBezTo>
                  <a:cubicBezTo>
                    <a:pt x="362" y="682"/>
                    <a:pt x="290" y="647"/>
                    <a:pt x="269" y="651"/>
                  </a:cubicBezTo>
                  <a:cubicBezTo>
                    <a:pt x="267" y="693"/>
                    <a:pt x="259" y="664"/>
                    <a:pt x="251" y="702"/>
                  </a:cubicBezTo>
                  <a:cubicBezTo>
                    <a:pt x="247" y="718"/>
                    <a:pt x="210" y="708"/>
                    <a:pt x="210" y="72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3630244" y="2711453"/>
              <a:ext cx="195624" cy="457584"/>
            </a:xfrm>
            <a:custGeom>
              <a:avLst/>
              <a:gdLst/>
              <a:ahLst/>
              <a:cxnLst>
                <a:cxn ang="0">
                  <a:pos x="134" y="49"/>
                </a:cxn>
                <a:cxn ang="0">
                  <a:pos x="146" y="86"/>
                </a:cxn>
                <a:cxn ang="0">
                  <a:pos x="148" y="161"/>
                </a:cxn>
                <a:cxn ang="0">
                  <a:pos x="140" y="185"/>
                </a:cxn>
                <a:cxn ang="0">
                  <a:pos x="121" y="182"/>
                </a:cxn>
                <a:cxn ang="0">
                  <a:pos x="124" y="239"/>
                </a:cxn>
                <a:cxn ang="0">
                  <a:pos x="130" y="260"/>
                </a:cxn>
                <a:cxn ang="0">
                  <a:pos x="125" y="296"/>
                </a:cxn>
                <a:cxn ang="0">
                  <a:pos x="116" y="316"/>
                </a:cxn>
                <a:cxn ang="0">
                  <a:pos x="104" y="332"/>
                </a:cxn>
                <a:cxn ang="0">
                  <a:pos x="95" y="326"/>
                </a:cxn>
                <a:cxn ang="0">
                  <a:pos x="83" y="310"/>
                </a:cxn>
                <a:cxn ang="0">
                  <a:pos x="70" y="320"/>
                </a:cxn>
                <a:cxn ang="0">
                  <a:pos x="62" y="310"/>
                </a:cxn>
                <a:cxn ang="0">
                  <a:pos x="56" y="283"/>
                </a:cxn>
                <a:cxn ang="0">
                  <a:pos x="41" y="226"/>
                </a:cxn>
                <a:cxn ang="0">
                  <a:pos x="37" y="211"/>
                </a:cxn>
                <a:cxn ang="0">
                  <a:pos x="29" y="148"/>
                </a:cxn>
                <a:cxn ang="0">
                  <a:pos x="23" y="127"/>
                </a:cxn>
                <a:cxn ang="0">
                  <a:pos x="8" y="104"/>
                </a:cxn>
                <a:cxn ang="0">
                  <a:pos x="2" y="89"/>
                </a:cxn>
                <a:cxn ang="0">
                  <a:pos x="2" y="56"/>
                </a:cxn>
                <a:cxn ang="0">
                  <a:pos x="14" y="46"/>
                </a:cxn>
                <a:cxn ang="0">
                  <a:pos x="41" y="19"/>
                </a:cxn>
                <a:cxn ang="0">
                  <a:pos x="71" y="4"/>
                </a:cxn>
                <a:cxn ang="0">
                  <a:pos x="85" y="4"/>
                </a:cxn>
                <a:cxn ang="0">
                  <a:pos x="94" y="11"/>
                </a:cxn>
                <a:cxn ang="0">
                  <a:pos x="130" y="46"/>
                </a:cxn>
                <a:cxn ang="0">
                  <a:pos x="134" y="49"/>
                </a:cxn>
              </a:cxnLst>
              <a:rect l="0" t="0" r="r" b="b"/>
              <a:pathLst>
                <a:path w="155" h="332">
                  <a:moveTo>
                    <a:pt x="134" y="49"/>
                  </a:moveTo>
                  <a:cubicBezTo>
                    <a:pt x="138" y="63"/>
                    <a:pt x="133" y="76"/>
                    <a:pt x="146" y="86"/>
                  </a:cubicBezTo>
                  <a:cubicBezTo>
                    <a:pt x="155" y="109"/>
                    <a:pt x="149" y="142"/>
                    <a:pt x="148" y="161"/>
                  </a:cubicBezTo>
                  <a:cubicBezTo>
                    <a:pt x="148" y="169"/>
                    <a:pt x="149" y="183"/>
                    <a:pt x="140" y="185"/>
                  </a:cubicBezTo>
                  <a:cubicBezTo>
                    <a:pt x="131" y="183"/>
                    <a:pt x="131" y="181"/>
                    <a:pt x="121" y="182"/>
                  </a:cubicBezTo>
                  <a:cubicBezTo>
                    <a:pt x="117" y="191"/>
                    <a:pt x="123" y="226"/>
                    <a:pt x="124" y="239"/>
                  </a:cubicBezTo>
                  <a:cubicBezTo>
                    <a:pt x="125" y="252"/>
                    <a:pt x="130" y="251"/>
                    <a:pt x="130" y="260"/>
                  </a:cubicBezTo>
                  <a:cubicBezTo>
                    <a:pt x="137" y="272"/>
                    <a:pt x="144" y="292"/>
                    <a:pt x="125" y="296"/>
                  </a:cubicBezTo>
                  <a:cubicBezTo>
                    <a:pt x="118" y="301"/>
                    <a:pt x="119" y="308"/>
                    <a:pt x="116" y="316"/>
                  </a:cubicBezTo>
                  <a:cubicBezTo>
                    <a:pt x="115" y="325"/>
                    <a:pt x="114" y="330"/>
                    <a:pt x="104" y="332"/>
                  </a:cubicBezTo>
                  <a:cubicBezTo>
                    <a:pt x="101" y="330"/>
                    <a:pt x="97" y="329"/>
                    <a:pt x="95" y="326"/>
                  </a:cubicBezTo>
                  <a:cubicBezTo>
                    <a:pt x="91" y="319"/>
                    <a:pt x="93" y="312"/>
                    <a:pt x="83" y="310"/>
                  </a:cubicBezTo>
                  <a:cubicBezTo>
                    <a:pt x="76" y="307"/>
                    <a:pt x="76" y="316"/>
                    <a:pt x="70" y="320"/>
                  </a:cubicBezTo>
                  <a:cubicBezTo>
                    <a:pt x="63" y="319"/>
                    <a:pt x="65" y="316"/>
                    <a:pt x="62" y="310"/>
                  </a:cubicBezTo>
                  <a:cubicBezTo>
                    <a:pt x="61" y="303"/>
                    <a:pt x="60" y="290"/>
                    <a:pt x="56" y="283"/>
                  </a:cubicBezTo>
                  <a:cubicBezTo>
                    <a:pt x="55" y="263"/>
                    <a:pt x="53" y="242"/>
                    <a:pt x="41" y="226"/>
                  </a:cubicBezTo>
                  <a:cubicBezTo>
                    <a:pt x="40" y="221"/>
                    <a:pt x="38" y="216"/>
                    <a:pt x="37" y="211"/>
                  </a:cubicBezTo>
                  <a:cubicBezTo>
                    <a:pt x="36" y="194"/>
                    <a:pt x="38" y="166"/>
                    <a:pt x="29" y="148"/>
                  </a:cubicBezTo>
                  <a:cubicBezTo>
                    <a:pt x="28" y="141"/>
                    <a:pt x="26" y="133"/>
                    <a:pt x="23" y="127"/>
                  </a:cubicBezTo>
                  <a:cubicBezTo>
                    <a:pt x="21" y="118"/>
                    <a:pt x="13" y="112"/>
                    <a:pt x="8" y="104"/>
                  </a:cubicBezTo>
                  <a:cubicBezTo>
                    <a:pt x="7" y="98"/>
                    <a:pt x="4" y="95"/>
                    <a:pt x="2" y="89"/>
                  </a:cubicBezTo>
                  <a:cubicBezTo>
                    <a:pt x="1" y="77"/>
                    <a:pt x="0" y="69"/>
                    <a:pt x="2" y="56"/>
                  </a:cubicBezTo>
                  <a:cubicBezTo>
                    <a:pt x="3" y="52"/>
                    <a:pt x="11" y="48"/>
                    <a:pt x="14" y="46"/>
                  </a:cubicBezTo>
                  <a:cubicBezTo>
                    <a:pt x="25" y="38"/>
                    <a:pt x="31" y="27"/>
                    <a:pt x="41" y="19"/>
                  </a:cubicBezTo>
                  <a:cubicBezTo>
                    <a:pt x="47" y="8"/>
                    <a:pt x="59" y="6"/>
                    <a:pt x="71" y="4"/>
                  </a:cubicBezTo>
                  <a:cubicBezTo>
                    <a:pt x="77" y="2"/>
                    <a:pt x="78" y="0"/>
                    <a:pt x="85" y="4"/>
                  </a:cubicBezTo>
                  <a:cubicBezTo>
                    <a:pt x="88" y="6"/>
                    <a:pt x="94" y="11"/>
                    <a:pt x="94" y="11"/>
                  </a:cubicBezTo>
                  <a:cubicBezTo>
                    <a:pt x="104" y="27"/>
                    <a:pt x="114" y="36"/>
                    <a:pt x="130" y="46"/>
                  </a:cubicBezTo>
                  <a:cubicBezTo>
                    <a:pt x="133" y="50"/>
                    <a:pt x="132" y="51"/>
                    <a:pt x="134" y="49"/>
                  </a:cubicBez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3480055" y="2754179"/>
              <a:ext cx="174168" cy="25084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29" y="9"/>
                </a:cxn>
                <a:cxn ang="0">
                  <a:pos x="138" y="76"/>
                </a:cxn>
                <a:cxn ang="0">
                  <a:pos x="105" y="88"/>
                </a:cxn>
                <a:cxn ang="0">
                  <a:pos x="94" y="102"/>
                </a:cxn>
                <a:cxn ang="0">
                  <a:pos x="88" y="142"/>
                </a:cxn>
                <a:cxn ang="0">
                  <a:pos x="69" y="181"/>
                </a:cxn>
                <a:cxn ang="0">
                  <a:pos x="36" y="180"/>
                </a:cxn>
                <a:cxn ang="0">
                  <a:pos x="16" y="148"/>
                </a:cxn>
                <a:cxn ang="0">
                  <a:pos x="10" y="120"/>
                </a:cxn>
                <a:cxn ang="0">
                  <a:pos x="4" y="102"/>
                </a:cxn>
                <a:cxn ang="0">
                  <a:pos x="4" y="64"/>
                </a:cxn>
                <a:cxn ang="0">
                  <a:pos x="18" y="54"/>
                </a:cxn>
                <a:cxn ang="0">
                  <a:pos x="54" y="33"/>
                </a:cxn>
                <a:cxn ang="0">
                  <a:pos x="102" y="6"/>
                </a:cxn>
                <a:cxn ang="0">
                  <a:pos x="117" y="0"/>
                </a:cxn>
              </a:cxnLst>
              <a:rect l="0" t="0" r="r" b="b"/>
              <a:pathLst>
                <a:path w="138" h="182">
                  <a:moveTo>
                    <a:pt x="117" y="0"/>
                  </a:moveTo>
                  <a:cubicBezTo>
                    <a:pt x="123" y="4"/>
                    <a:pt x="125" y="3"/>
                    <a:pt x="129" y="9"/>
                  </a:cubicBezTo>
                  <a:cubicBezTo>
                    <a:pt x="133" y="30"/>
                    <a:pt x="128" y="57"/>
                    <a:pt x="138" y="76"/>
                  </a:cubicBezTo>
                  <a:cubicBezTo>
                    <a:pt x="134" y="94"/>
                    <a:pt x="127" y="87"/>
                    <a:pt x="105" y="88"/>
                  </a:cubicBezTo>
                  <a:cubicBezTo>
                    <a:pt x="99" y="92"/>
                    <a:pt x="97" y="95"/>
                    <a:pt x="94" y="102"/>
                  </a:cubicBezTo>
                  <a:cubicBezTo>
                    <a:pt x="93" y="115"/>
                    <a:pt x="90" y="129"/>
                    <a:pt x="88" y="142"/>
                  </a:cubicBezTo>
                  <a:cubicBezTo>
                    <a:pt x="87" y="156"/>
                    <a:pt x="86" y="178"/>
                    <a:pt x="69" y="181"/>
                  </a:cubicBezTo>
                  <a:cubicBezTo>
                    <a:pt x="58" y="181"/>
                    <a:pt x="47" y="182"/>
                    <a:pt x="36" y="180"/>
                  </a:cubicBezTo>
                  <a:cubicBezTo>
                    <a:pt x="36" y="180"/>
                    <a:pt x="17" y="151"/>
                    <a:pt x="16" y="148"/>
                  </a:cubicBezTo>
                  <a:cubicBezTo>
                    <a:pt x="14" y="139"/>
                    <a:pt x="14" y="129"/>
                    <a:pt x="10" y="120"/>
                  </a:cubicBezTo>
                  <a:cubicBezTo>
                    <a:pt x="9" y="114"/>
                    <a:pt x="7" y="108"/>
                    <a:pt x="4" y="102"/>
                  </a:cubicBezTo>
                  <a:cubicBezTo>
                    <a:pt x="1" y="89"/>
                    <a:pt x="0" y="82"/>
                    <a:pt x="4" y="64"/>
                  </a:cubicBezTo>
                  <a:cubicBezTo>
                    <a:pt x="5" y="61"/>
                    <a:pt x="15" y="56"/>
                    <a:pt x="18" y="54"/>
                  </a:cubicBezTo>
                  <a:cubicBezTo>
                    <a:pt x="29" y="47"/>
                    <a:pt x="41" y="36"/>
                    <a:pt x="54" y="33"/>
                  </a:cubicBezTo>
                  <a:cubicBezTo>
                    <a:pt x="67" y="23"/>
                    <a:pt x="86" y="9"/>
                    <a:pt x="102" y="6"/>
                  </a:cubicBezTo>
                  <a:cubicBezTo>
                    <a:pt x="107" y="4"/>
                    <a:pt x="112" y="2"/>
                    <a:pt x="117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3729949" y="2501957"/>
              <a:ext cx="265039" cy="330783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9" y="94"/>
                </a:cxn>
                <a:cxn ang="0">
                  <a:pos x="4" y="136"/>
                </a:cxn>
                <a:cxn ang="0">
                  <a:pos x="9" y="178"/>
                </a:cxn>
                <a:cxn ang="0">
                  <a:pos x="42" y="223"/>
                </a:cxn>
                <a:cxn ang="0">
                  <a:pos x="57" y="229"/>
                </a:cxn>
                <a:cxn ang="0">
                  <a:pos x="100" y="232"/>
                </a:cxn>
                <a:cxn ang="0">
                  <a:pos x="123" y="237"/>
                </a:cxn>
                <a:cxn ang="0">
                  <a:pos x="162" y="222"/>
                </a:cxn>
                <a:cxn ang="0">
                  <a:pos x="174" y="162"/>
                </a:cxn>
                <a:cxn ang="0">
                  <a:pos x="192" y="130"/>
                </a:cxn>
                <a:cxn ang="0">
                  <a:pos x="210" y="90"/>
                </a:cxn>
                <a:cxn ang="0">
                  <a:pos x="196" y="60"/>
                </a:cxn>
                <a:cxn ang="0">
                  <a:pos x="172" y="0"/>
                </a:cxn>
                <a:cxn ang="0">
                  <a:pos x="129" y="10"/>
                </a:cxn>
                <a:cxn ang="0">
                  <a:pos x="73" y="28"/>
                </a:cxn>
                <a:cxn ang="0">
                  <a:pos x="46" y="51"/>
                </a:cxn>
                <a:cxn ang="0">
                  <a:pos x="39" y="61"/>
                </a:cxn>
              </a:cxnLst>
              <a:rect l="0" t="0" r="r" b="b"/>
              <a:pathLst>
                <a:path w="210" h="240">
                  <a:moveTo>
                    <a:pt x="39" y="61"/>
                  </a:moveTo>
                  <a:cubicBezTo>
                    <a:pt x="34" y="73"/>
                    <a:pt x="30" y="85"/>
                    <a:pt x="19" y="94"/>
                  </a:cubicBezTo>
                  <a:cubicBezTo>
                    <a:pt x="16" y="109"/>
                    <a:pt x="13" y="124"/>
                    <a:pt x="4" y="136"/>
                  </a:cubicBezTo>
                  <a:cubicBezTo>
                    <a:pt x="1" y="150"/>
                    <a:pt x="0" y="166"/>
                    <a:pt x="9" y="178"/>
                  </a:cubicBezTo>
                  <a:cubicBezTo>
                    <a:pt x="13" y="200"/>
                    <a:pt x="16" y="219"/>
                    <a:pt x="42" y="223"/>
                  </a:cubicBezTo>
                  <a:cubicBezTo>
                    <a:pt x="47" y="226"/>
                    <a:pt x="51" y="228"/>
                    <a:pt x="57" y="229"/>
                  </a:cubicBezTo>
                  <a:cubicBezTo>
                    <a:pt x="72" y="227"/>
                    <a:pt x="86" y="228"/>
                    <a:pt x="100" y="232"/>
                  </a:cubicBezTo>
                  <a:cubicBezTo>
                    <a:pt x="108" y="234"/>
                    <a:pt x="123" y="237"/>
                    <a:pt x="123" y="237"/>
                  </a:cubicBezTo>
                  <a:cubicBezTo>
                    <a:pt x="154" y="235"/>
                    <a:pt x="149" y="240"/>
                    <a:pt x="162" y="222"/>
                  </a:cubicBezTo>
                  <a:cubicBezTo>
                    <a:pt x="163" y="199"/>
                    <a:pt x="160" y="180"/>
                    <a:pt x="174" y="162"/>
                  </a:cubicBezTo>
                  <a:cubicBezTo>
                    <a:pt x="176" y="150"/>
                    <a:pt x="186" y="140"/>
                    <a:pt x="192" y="130"/>
                  </a:cubicBezTo>
                  <a:cubicBezTo>
                    <a:pt x="195" y="113"/>
                    <a:pt x="200" y="103"/>
                    <a:pt x="210" y="90"/>
                  </a:cubicBezTo>
                  <a:cubicBezTo>
                    <a:pt x="208" y="78"/>
                    <a:pt x="207" y="66"/>
                    <a:pt x="196" y="60"/>
                  </a:cubicBezTo>
                  <a:cubicBezTo>
                    <a:pt x="195" y="37"/>
                    <a:pt x="200" y="6"/>
                    <a:pt x="172" y="0"/>
                  </a:cubicBezTo>
                  <a:cubicBezTo>
                    <a:pt x="154" y="1"/>
                    <a:pt x="145" y="8"/>
                    <a:pt x="129" y="10"/>
                  </a:cubicBezTo>
                  <a:cubicBezTo>
                    <a:pt x="111" y="16"/>
                    <a:pt x="92" y="25"/>
                    <a:pt x="73" y="28"/>
                  </a:cubicBezTo>
                  <a:cubicBezTo>
                    <a:pt x="63" y="35"/>
                    <a:pt x="55" y="42"/>
                    <a:pt x="46" y="51"/>
                  </a:cubicBezTo>
                  <a:cubicBezTo>
                    <a:pt x="45" y="52"/>
                    <a:pt x="34" y="69"/>
                    <a:pt x="39" y="6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3751405" y="2271787"/>
              <a:ext cx="310474" cy="337675"/>
            </a:xfrm>
            <a:custGeom>
              <a:avLst/>
              <a:gdLst/>
              <a:ahLst/>
              <a:cxnLst>
                <a:cxn ang="0">
                  <a:pos x="22" y="234"/>
                </a:cxn>
                <a:cxn ang="0">
                  <a:pos x="41" y="245"/>
                </a:cxn>
                <a:cxn ang="0">
                  <a:pos x="58" y="236"/>
                </a:cxn>
                <a:cxn ang="0">
                  <a:pos x="137" y="200"/>
                </a:cxn>
                <a:cxn ang="0">
                  <a:pos x="158" y="177"/>
                </a:cxn>
                <a:cxn ang="0">
                  <a:pos x="173" y="207"/>
                </a:cxn>
                <a:cxn ang="0">
                  <a:pos x="202" y="185"/>
                </a:cxn>
                <a:cxn ang="0">
                  <a:pos x="220" y="159"/>
                </a:cxn>
                <a:cxn ang="0">
                  <a:pos x="215" y="101"/>
                </a:cxn>
                <a:cxn ang="0">
                  <a:pos x="232" y="53"/>
                </a:cxn>
                <a:cxn ang="0">
                  <a:pos x="212" y="0"/>
                </a:cxn>
                <a:cxn ang="0">
                  <a:pos x="179" y="6"/>
                </a:cxn>
                <a:cxn ang="0">
                  <a:pos x="148" y="18"/>
                </a:cxn>
                <a:cxn ang="0">
                  <a:pos x="116" y="45"/>
                </a:cxn>
                <a:cxn ang="0">
                  <a:pos x="58" y="90"/>
                </a:cxn>
                <a:cxn ang="0">
                  <a:pos x="22" y="114"/>
                </a:cxn>
                <a:cxn ang="0">
                  <a:pos x="2" y="150"/>
                </a:cxn>
                <a:cxn ang="0">
                  <a:pos x="7" y="198"/>
                </a:cxn>
                <a:cxn ang="0">
                  <a:pos x="22" y="234"/>
                </a:cxn>
              </a:cxnLst>
              <a:rect l="0" t="0" r="r" b="b"/>
              <a:pathLst>
                <a:path w="246" h="245">
                  <a:moveTo>
                    <a:pt x="22" y="234"/>
                  </a:moveTo>
                  <a:cubicBezTo>
                    <a:pt x="27" y="240"/>
                    <a:pt x="34" y="243"/>
                    <a:pt x="41" y="245"/>
                  </a:cubicBezTo>
                  <a:cubicBezTo>
                    <a:pt x="50" y="243"/>
                    <a:pt x="54" y="244"/>
                    <a:pt x="58" y="236"/>
                  </a:cubicBezTo>
                  <a:cubicBezTo>
                    <a:pt x="68" y="187"/>
                    <a:pt x="88" y="202"/>
                    <a:pt x="137" y="200"/>
                  </a:cubicBezTo>
                  <a:cubicBezTo>
                    <a:pt x="148" y="195"/>
                    <a:pt x="149" y="184"/>
                    <a:pt x="158" y="177"/>
                  </a:cubicBezTo>
                  <a:cubicBezTo>
                    <a:pt x="172" y="183"/>
                    <a:pt x="162" y="199"/>
                    <a:pt x="173" y="207"/>
                  </a:cubicBezTo>
                  <a:cubicBezTo>
                    <a:pt x="194" y="205"/>
                    <a:pt x="186" y="194"/>
                    <a:pt x="202" y="185"/>
                  </a:cubicBezTo>
                  <a:cubicBezTo>
                    <a:pt x="204" y="175"/>
                    <a:pt x="216" y="169"/>
                    <a:pt x="220" y="159"/>
                  </a:cubicBezTo>
                  <a:cubicBezTo>
                    <a:pt x="223" y="140"/>
                    <a:pt x="224" y="118"/>
                    <a:pt x="215" y="101"/>
                  </a:cubicBezTo>
                  <a:cubicBezTo>
                    <a:pt x="212" y="80"/>
                    <a:pt x="207" y="58"/>
                    <a:pt x="232" y="53"/>
                  </a:cubicBezTo>
                  <a:cubicBezTo>
                    <a:pt x="246" y="29"/>
                    <a:pt x="231" y="11"/>
                    <a:pt x="212" y="0"/>
                  </a:cubicBezTo>
                  <a:cubicBezTo>
                    <a:pt x="195" y="2"/>
                    <a:pt x="192" y="3"/>
                    <a:pt x="179" y="6"/>
                  </a:cubicBezTo>
                  <a:cubicBezTo>
                    <a:pt x="169" y="11"/>
                    <a:pt x="158" y="14"/>
                    <a:pt x="148" y="18"/>
                  </a:cubicBezTo>
                  <a:cubicBezTo>
                    <a:pt x="141" y="31"/>
                    <a:pt x="126" y="35"/>
                    <a:pt x="116" y="45"/>
                  </a:cubicBezTo>
                  <a:cubicBezTo>
                    <a:pt x="98" y="62"/>
                    <a:pt x="79" y="77"/>
                    <a:pt x="58" y="90"/>
                  </a:cubicBezTo>
                  <a:cubicBezTo>
                    <a:pt x="46" y="97"/>
                    <a:pt x="31" y="104"/>
                    <a:pt x="22" y="114"/>
                  </a:cubicBezTo>
                  <a:cubicBezTo>
                    <a:pt x="10" y="127"/>
                    <a:pt x="9" y="135"/>
                    <a:pt x="2" y="150"/>
                  </a:cubicBezTo>
                  <a:cubicBezTo>
                    <a:pt x="3" y="161"/>
                    <a:pt x="0" y="184"/>
                    <a:pt x="7" y="198"/>
                  </a:cubicBezTo>
                  <a:cubicBezTo>
                    <a:pt x="9" y="209"/>
                    <a:pt x="10" y="228"/>
                    <a:pt x="22" y="23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3492676" y="1843147"/>
              <a:ext cx="829193" cy="529254"/>
            </a:xfrm>
            <a:custGeom>
              <a:avLst/>
              <a:gdLst/>
              <a:ahLst/>
              <a:cxnLst>
                <a:cxn ang="0">
                  <a:pos x="75" y="358"/>
                </a:cxn>
                <a:cxn ang="0">
                  <a:pos x="66" y="346"/>
                </a:cxn>
                <a:cxn ang="0">
                  <a:pos x="68" y="307"/>
                </a:cxn>
                <a:cxn ang="0">
                  <a:pos x="57" y="287"/>
                </a:cxn>
                <a:cxn ang="0">
                  <a:pos x="17" y="293"/>
                </a:cxn>
                <a:cxn ang="0">
                  <a:pos x="6" y="283"/>
                </a:cxn>
                <a:cxn ang="0">
                  <a:pos x="8" y="239"/>
                </a:cxn>
                <a:cxn ang="0">
                  <a:pos x="38" y="251"/>
                </a:cxn>
                <a:cxn ang="0">
                  <a:pos x="72" y="236"/>
                </a:cxn>
                <a:cxn ang="0">
                  <a:pos x="101" y="244"/>
                </a:cxn>
                <a:cxn ang="0">
                  <a:pos x="122" y="232"/>
                </a:cxn>
                <a:cxn ang="0">
                  <a:pos x="117" y="205"/>
                </a:cxn>
                <a:cxn ang="0">
                  <a:pos x="137" y="199"/>
                </a:cxn>
                <a:cxn ang="0">
                  <a:pos x="173" y="184"/>
                </a:cxn>
                <a:cxn ang="0">
                  <a:pos x="188" y="163"/>
                </a:cxn>
                <a:cxn ang="0">
                  <a:pos x="194" y="145"/>
                </a:cxn>
                <a:cxn ang="0">
                  <a:pos x="258" y="122"/>
                </a:cxn>
                <a:cxn ang="0">
                  <a:pos x="293" y="82"/>
                </a:cxn>
                <a:cxn ang="0">
                  <a:pos x="314" y="49"/>
                </a:cxn>
                <a:cxn ang="0">
                  <a:pos x="330" y="35"/>
                </a:cxn>
                <a:cxn ang="0">
                  <a:pos x="344" y="44"/>
                </a:cxn>
                <a:cxn ang="0">
                  <a:pos x="356" y="58"/>
                </a:cxn>
                <a:cxn ang="0">
                  <a:pos x="437" y="43"/>
                </a:cxn>
                <a:cxn ang="0">
                  <a:pos x="453" y="22"/>
                </a:cxn>
                <a:cxn ang="0">
                  <a:pos x="462" y="11"/>
                </a:cxn>
                <a:cxn ang="0">
                  <a:pos x="492" y="5"/>
                </a:cxn>
                <a:cxn ang="0">
                  <a:pos x="503" y="17"/>
                </a:cxn>
                <a:cxn ang="0">
                  <a:pos x="522" y="38"/>
                </a:cxn>
                <a:cxn ang="0">
                  <a:pos x="555" y="86"/>
                </a:cxn>
                <a:cxn ang="0">
                  <a:pos x="516" y="122"/>
                </a:cxn>
                <a:cxn ang="0">
                  <a:pos x="593" y="134"/>
                </a:cxn>
                <a:cxn ang="0">
                  <a:pos x="636" y="140"/>
                </a:cxn>
                <a:cxn ang="0">
                  <a:pos x="651" y="146"/>
                </a:cxn>
                <a:cxn ang="0">
                  <a:pos x="657" y="160"/>
                </a:cxn>
                <a:cxn ang="0">
                  <a:pos x="642" y="194"/>
                </a:cxn>
                <a:cxn ang="0">
                  <a:pos x="609" y="223"/>
                </a:cxn>
                <a:cxn ang="0">
                  <a:pos x="612" y="253"/>
                </a:cxn>
                <a:cxn ang="0">
                  <a:pos x="638" y="280"/>
                </a:cxn>
                <a:cxn ang="0">
                  <a:pos x="627" y="293"/>
                </a:cxn>
                <a:cxn ang="0">
                  <a:pos x="596" y="271"/>
                </a:cxn>
                <a:cxn ang="0">
                  <a:pos x="564" y="266"/>
                </a:cxn>
                <a:cxn ang="0">
                  <a:pos x="540" y="272"/>
                </a:cxn>
                <a:cxn ang="0">
                  <a:pos x="525" y="287"/>
                </a:cxn>
                <a:cxn ang="0">
                  <a:pos x="498" y="307"/>
                </a:cxn>
                <a:cxn ang="0">
                  <a:pos x="486" y="319"/>
                </a:cxn>
                <a:cxn ang="0">
                  <a:pos x="450" y="353"/>
                </a:cxn>
                <a:cxn ang="0">
                  <a:pos x="432" y="358"/>
                </a:cxn>
                <a:cxn ang="0">
                  <a:pos x="426" y="338"/>
                </a:cxn>
                <a:cxn ang="0">
                  <a:pos x="402" y="307"/>
                </a:cxn>
                <a:cxn ang="0">
                  <a:pos x="348" y="308"/>
                </a:cxn>
                <a:cxn ang="0">
                  <a:pos x="288" y="343"/>
                </a:cxn>
                <a:cxn ang="0">
                  <a:pos x="195" y="382"/>
                </a:cxn>
                <a:cxn ang="0">
                  <a:pos x="108" y="359"/>
                </a:cxn>
                <a:cxn ang="0">
                  <a:pos x="75" y="358"/>
                </a:cxn>
              </a:cxnLst>
              <a:rect l="0" t="0" r="r" b="b"/>
              <a:pathLst>
                <a:path w="657" h="384">
                  <a:moveTo>
                    <a:pt x="75" y="358"/>
                  </a:moveTo>
                  <a:cubicBezTo>
                    <a:pt x="70" y="355"/>
                    <a:pt x="69" y="351"/>
                    <a:pt x="66" y="346"/>
                  </a:cubicBezTo>
                  <a:cubicBezTo>
                    <a:pt x="63" y="333"/>
                    <a:pt x="65" y="320"/>
                    <a:pt x="68" y="307"/>
                  </a:cubicBezTo>
                  <a:cubicBezTo>
                    <a:pt x="66" y="298"/>
                    <a:pt x="67" y="291"/>
                    <a:pt x="57" y="287"/>
                  </a:cubicBezTo>
                  <a:cubicBezTo>
                    <a:pt x="43" y="289"/>
                    <a:pt x="31" y="292"/>
                    <a:pt x="17" y="293"/>
                  </a:cubicBezTo>
                  <a:cubicBezTo>
                    <a:pt x="9" y="292"/>
                    <a:pt x="9" y="290"/>
                    <a:pt x="6" y="283"/>
                  </a:cubicBezTo>
                  <a:cubicBezTo>
                    <a:pt x="5" y="268"/>
                    <a:pt x="0" y="253"/>
                    <a:pt x="8" y="239"/>
                  </a:cubicBezTo>
                  <a:cubicBezTo>
                    <a:pt x="20" y="241"/>
                    <a:pt x="27" y="249"/>
                    <a:pt x="38" y="251"/>
                  </a:cubicBezTo>
                  <a:cubicBezTo>
                    <a:pt x="49" y="256"/>
                    <a:pt x="64" y="242"/>
                    <a:pt x="72" y="236"/>
                  </a:cubicBezTo>
                  <a:cubicBezTo>
                    <a:pt x="84" y="238"/>
                    <a:pt x="91" y="238"/>
                    <a:pt x="101" y="244"/>
                  </a:cubicBezTo>
                  <a:cubicBezTo>
                    <a:pt x="126" y="241"/>
                    <a:pt x="115" y="246"/>
                    <a:pt x="122" y="232"/>
                  </a:cubicBezTo>
                  <a:cubicBezTo>
                    <a:pt x="121" y="223"/>
                    <a:pt x="121" y="213"/>
                    <a:pt x="117" y="205"/>
                  </a:cubicBezTo>
                  <a:cubicBezTo>
                    <a:pt x="123" y="202"/>
                    <a:pt x="130" y="200"/>
                    <a:pt x="137" y="199"/>
                  </a:cubicBezTo>
                  <a:cubicBezTo>
                    <a:pt x="147" y="191"/>
                    <a:pt x="161" y="186"/>
                    <a:pt x="173" y="184"/>
                  </a:cubicBezTo>
                  <a:cubicBezTo>
                    <a:pt x="180" y="179"/>
                    <a:pt x="184" y="171"/>
                    <a:pt x="188" y="163"/>
                  </a:cubicBezTo>
                  <a:cubicBezTo>
                    <a:pt x="189" y="157"/>
                    <a:pt x="191" y="151"/>
                    <a:pt x="194" y="145"/>
                  </a:cubicBezTo>
                  <a:cubicBezTo>
                    <a:pt x="200" y="114"/>
                    <a:pt x="232" y="123"/>
                    <a:pt x="258" y="122"/>
                  </a:cubicBezTo>
                  <a:cubicBezTo>
                    <a:pt x="271" y="119"/>
                    <a:pt x="285" y="93"/>
                    <a:pt x="293" y="82"/>
                  </a:cubicBezTo>
                  <a:cubicBezTo>
                    <a:pt x="295" y="70"/>
                    <a:pt x="300" y="52"/>
                    <a:pt x="314" y="49"/>
                  </a:cubicBezTo>
                  <a:cubicBezTo>
                    <a:pt x="320" y="44"/>
                    <a:pt x="324" y="39"/>
                    <a:pt x="330" y="35"/>
                  </a:cubicBezTo>
                  <a:cubicBezTo>
                    <a:pt x="336" y="37"/>
                    <a:pt x="340" y="39"/>
                    <a:pt x="344" y="44"/>
                  </a:cubicBezTo>
                  <a:cubicBezTo>
                    <a:pt x="346" y="52"/>
                    <a:pt x="348" y="55"/>
                    <a:pt x="356" y="58"/>
                  </a:cubicBezTo>
                  <a:cubicBezTo>
                    <a:pt x="439" y="55"/>
                    <a:pt x="402" y="64"/>
                    <a:pt x="437" y="43"/>
                  </a:cubicBezTo>
                  <a:cubicBezTo>
                    <a:pt x="441" y="36"/>
                    <a:pt x="446" y="27"/>
                    <a:pt x="453" y="22"/>
                  </a:cubicBezTo>
                  <a:cubicBezTo>
                    <a:pt x="455" y="16"/>
                    <a:pt x="457" y="14"/>
                    <a:pt x="462" y="11"/>
                  </a:cubicBezTo>
                  <a:cubicBezTo>
                    <a:pt x="470" y="0"/>
                    <a:pt x="476" y="4"/>
                    <a:pt x="492" y="5"/>
                  </a:cubicBezTo>
                  <a:cubicBezTo>
                    <a:pt x="499" y="9"/>
                    <a:pt x="497" y="12"/>
                    <a:pt x="503" y="17"/>
                  </a:cubicBezTo>
                  <a:cubicBezTo>
                    <a:pt x="507" y="24"/>
                    <a:pt x="515" y="33"/>
                    <a:pt x="522" y="38"/>
                  </a:cubicBezTo>
                  <a:cubicBezTo>
                    <a:pt x="528" y="54"/>
                    <a:pt x="544" y="72"/>
                    <a:pt x="555" y="86"/>
                  </a:cubicBezTo>
                  <a:cubicBezTo>
                    <a:pt x="553" y="102"/>
                    <a:pt x="532" y="119"/>
                    <a:pt x="516" y="122"/>
                  </a:cubicBezTo>
                  <a:cubicBezTo>
                    <a:pt x="523" y="154"/>
                    <a:pt x="566" y="131"/>
                    <a:pt x="593" y="134"/>
                  </a:cubicBezTo>
                  <a:cubicBezTo>
                    <a:pt x="607" y="139"/>
                    <a:pt x="622" y="138"/>
                    <a:pt x="636" y="140"/>
                  </a:cubicBezTo>
                  <a:cubicBezTo>
                    <a:pt x="642" y="142"/>
                    <a:pt x="646" y="142"/>
                    <a:pt x="651" y="146"/>
                  </a:cubicBezTo>
                  <a:cubicBezTo>
                    <a:pt x="654" y="151"/>
                    <a:pt x="656" y="154"/>
                    <a:pt x="657" y="160"/>
                  </a:cubicBezTo>
                  <a:cubicBezTo>
                    <a:pt x="656" y="172"/>
                    <a:pt x="649" y="184"/>
                    <a:pt x="642" y="194"/>
                  </a:cubicBezTo>
                  <a:cubicBezTo>
                    <a:pt x="640" y="206"/>
                    <a:pt x="620" y="217"/>
                    <a:pt x="609" y="223"/>
                  </a:cubicBezTo>
                  <a:cubicBezTo>
                    <a:pt x="608" y="231"/>
                    <a:pt x="607" y="246"/>
                    <a:pt x="612" y="253"/>
                  </a:cubicBezTo>
                  <a:cubicBezTo>
                    <a:pt x="619" y="263"/>
                    <a:pt x="631" y="262"/>
                    <a:pt x="638" y="280"/>
                  </a:cubicBezTo>
                  <a:cubicBezTo>
                    <a:pt x="636" y="291"/>
                    <a:pt x="637" y="291"/>
                    <a:pt x="627" y="293"/>
                  </a:cubicBezTo>
                  <a:cubicBezTo>
                    <a:pt x="601" y="291"/>
                    <a:pt x="612" y="283"/>
                    <a:pt x="596" y="271"/>
                  </a:cubicBezTo>
                  <a:cubicBezTo>
                    <a:pt x="588" y="258"/>
                    <a:pt x="577" y="264"/>
                    <a:pt x="564" y="266"/>
                  </a:cubicBezTo>
                  <a:cubicBezTo>
                    <a:pt x="557" y="269"/>
                    <a:pt x="548" y="271"/>
                    <a:pt x="540" y="272"/>
                  </a:cubicBezTo>
                  <a:cubicBezTo>
                    <a:pt x="534" y="277"/>
                    <a:pt x="532" y="283"/>
                    <a:pt x="525" y="287"/>
                  </a:cubicBezTo>
                  <a:cubicBezTo>
                    <a:pt x="518" y="295"/>
                    <a:pt x="507" y="301"/>
                    <a:pt x="498" y="307"/>
                  </a:cubicBezTo>
                  <a:cubicBezTo>
                    <a:pt x="490" y="318"/>
                    <a:pt x="494" y="314"/>
                    <a:pt x="486" y="319"/>
                  </a:cubicBezTo>
                  <a:cubicBezTo>
                    <a:pt x="481" y="326"/>
                    <a:pt x="456" y="352"/>
                    <a:pt x="450" y="353"/>
                  </a:cubicBezTo>
                  <a:cubicBezTo>
                    <a:pt x="443" y="358"/>
                    <a:pt x="442" y="359"/>
                    <a:pt x="432" y="358"/>
                  </a:cubicBezTo>
                  <a:cubicBezTo>
                    <a:pt x="431" y="348"/>
                    <a:pt x="431" y="346"/>
                    <a:pt x="426" y="338"/>
                  </a:cubicBezTo>
                  <a:cubicBezTo>
                    <a:pt x="424" y="323"/>
                    <a:pt x="418" y="310"/>
                    <a:pt x="402" y="307"/>
                  </a:cubicBezTo>
                  <a:cubicBezTo>
                    <a:pt x="384" y="307"/>
                    <a:pt x="366" y="306"/>
                    <a:pt x="348" y="308"/>
                  </a:cubicBezTo>
                  <a:cubicBezTo>
                    <a:pt x="326" y="310"/>
                    <a:pt x="308" y="336"/>
                    <a:pt x="288" y="343"/>
                  </a:cubicBezTo>
                  <a:cubicBezTo>
                    <a:pt x="263" y="352"/>
                    <a:pt x="219" y="382"/>
                    <a:pt x="195" y="382"/>
                  </a:cubicBezTo>
                  <a:cubicBezTo>
                    <a:pt x="164" y="384"/>
                    <a:pt x="139" y="354"/>
                    <a:pt x="108" y="359"/>
                  </a:cubicBezTo>
                  <a:cubicBezTo>
                    <a:pt x="79" y="358"/>
                    <a:pt x="90" y="358"/>
                    <a:pt x="75" y="35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3250355" y="2111908"/>
              <a:ext cx="892297" cy="678106"/>
            </a:xfrm>
            <a:custGeom>
              <a:avLst/>
              <a:gdLst/>
              <a:ahLst/>
              <a:cxnLst>
                <a:cxn ang="0">
                  <a:pos x="14" y="248"/>
                </a:cxn>
                <a:cxn ang="0">
                  <a:pos x="17" y="200"/>
                </a:cxn>
                <a:cxn ang="0">
                  <a:pos x="65" y="184"/>
                </a:cxn>
                <a:cxn ang="0">
                  <a:pos x="222" y="184"/>
                </a:cxn>
                <a:cxn ang="0">
                  <a:pos x="263" y="166"/>
                </a:cxn>
                <a:cxn ang="0">
                  <a:pos x="339" y="137"/>
                </a:cxn>
                <a:cxn ang="0">
                  <a:pos x="419" y="148"/>
                </a:cxn>
                <a:cxn ang="0">
                  <a:pos x="455" y="124"/>
                </a:cxn>
                <a:cxn ang="0">
                  <a:pos x="474" y="106"/>
                </a:cxn>
                <a:cxn ang="0">
                  <a:pos x="512" y="58"/>
                </a:cxn>
                <a:cxn ang="0">
                  <a:pos x="554" y="46"/>
                </a:cxn>
                <a:cxn ang="0">
                  <a:pos x="621" y="19"/>
                </a:cxn>
                <a:cxn ang="0">
                  <a:pos x="683" y="1"/>
                </a:cxn>
                <a:cxn ang="0">
                  <a:pos x="675" y="37"/>
                </a:cxn>
                <a:cxn ang="0">
                  <a:pos x="696" y="85"/>
                </a:cxn>
                <a:cxn ang="0">
                  <a:pos x="648" y="100"/>
                </a:cxn>
                <a:cxn ang="0">
                  <a:pos x="603" y="134"/>
                </a:cxn>
                <a:cxn ang="0">
                  <a:pos x="558" y="169"/>
                </a:cxn>
                <a:cxn ang="0">
                  <a:pos x="531" y="185"/>
                </a:cxn>
                <a:cxn ang="0">
                  <a:pos x="498" y="230"/>
                </a:cxn>
                <a:cxn ang="0">
                  <a:pos x="474" y="278"/>
                </a:cxn>
                <a:cxn ang="0">
                  <a:pos x="435" y="296"/>
                </a:cxn>
                <a:cxn ang="0">
                  <a:pos x="437" y="334"/>
                </a:cxn>
                <a:cxn ang="0">
                  <a:pos x="417" y="389"/>
                </a:cxn>
                <a:cxn ang="0">
                  <a:pos x="401" y="428"/>
                </a:cxn>
                <a:cxn ang="0">
                  <a:pos x="342" y="487"/>
                </a:cxn>
                <a:cxn ang="0">
                  <a:pos x="303" y="488"/>
                </a:cxn>
                <a:cxn ang="0">
                  <a:pos x="318" y="409"/>
                </a:cxn>
                <a:cxn ang="0">
                  <a:pos x="291" y="328"/>
                </a:cxn>
                <a:cxn ang="0">
                  <a:pos x="123" y="320"/>
                </a:cxn>
                <a:cxn ang="0">
                  <a:pos x="60" y="344"/>
                </a:cxn>
                <a:cxn ang="0">
                  <a:pos x="6" y="371"/>
                </a:cxn>
                <a:cxn ang="0">
                  <a:pos x="0" y="271"/>
                </a:cxn>
              </a:cxnLst>
              <a:rect l="0" t="0" r="r" b="b"/>
              <a:pathLst>
                <a:path w="707" h="492">
                  <a:moveTo>
                    <a:pt x="0" y="271"/>
                  </a:moveTo>
                  <a:cubicBezTo>
                    <a:pt x="5" y="263"/>
                    <a:pt x="9" y="256"/>
                    <a:pt x="14" y="248"/>
                  </a:cubicBezTo>
                  <a:cubicBezTo>
                    <a:pt x="14" y="235"/>
                    <a:pt x="14" y="222"/>
                    <a:pt x="15" y="209"/>
                  </a:cubicBezTo>
                  <a:cubicBezTo>
                    <a:pt x="15" y="206"/>
                    <a:pt x="14" y="202"/>
                    <a:pt x="17" y="200"/>
                  </a:cubicBezTo>
                  <a:cubicBezTo>
                    <a:pt x="24" y="196"/>
                    <a:pt x="42" y="196"/>
                    <a:pt x="42" y="196"/>
                  </a:cubicBezTo>
                  <a:cubicBezTo>
                    <a:pt x="51" y="193"/>
                    <a:pt x="55" y="186"/>
                    <a:pt x="65" y="184"/>
                  </a:cubicBezTo>
                  <a:cubicBezTo>
                    <a:pt x="78" y="175"/>
                    <a:pt x="109" y="184"/>
                    <a:pt x="125" y="185"/>
                  </a:cubicBezTo>
                  <a:cubicBezTo>
                    <a:pt x="157" y="192"/>
                    <a:pt x="190" y="188"/>
                    <a:pt x="222" y="184"/>
                  </a:cubicBezTo>
                  <a:cubicBezTo>
                    <a:pt x="229" y="180"/>
                    <a:pt x="237" y="174"/>
                    <a:pt x="245" y="172"/>
                  </a:cubicBezTo>
                  <a:cubicBezTo>
                    <a:pt x="251" y="169"/>
                    <a:pt x="257" y="167"/>
                    <a:pt x="263" y="166"/>
                  </a:cubicBezTo>
                  <a:cubicBezTo>
                    <a:pt x="276" y="160"/>
                    <a:pt x="300" y="158"/>
                    <a:pt x="314" y="157"/>
                  </a:cubicBezTo>
                  <a:cubicBezTo>
                    <a:pt x="324" y="152"/>
                    <a:pt x="330" y="144"/>
                    <a:pt x="339" y="137"/>
                  </a:cubicBezTo>
                  <a:cubicBezTo>
                    <a:pt x="350" y="141"/>
                    <a:pt x="358" y="148"/>
                    <a:pt x="368" y="154"/>
                  </a:cubicBezTo>
                  <a:cubicBezTo>
                    <a:pt x="387" y="153"/>
                    <a:pt x="402" y="151"/>
                    <a:pt x="419" y="148"/>
                  </a:cubicBezTo>
                  <a:cubicBezTo>
                    <a:pt x="427" y="144"/>
                    <a:pt x="435" y="140"/>
                    <a:pt x="443" y="139"/>
                  </a:cubicBezTo>
                  <a:cubicBezTo>
                    <a:pt x="453" y="132"/>
                    <a:pt x="450" y="135"/>
                    <a:pt x="455" y="124"/>
                  </a:cubicBezTo>
                  <a:cubicBezTo>
                    <a:pt x="457" y="116"/>
                    <a:pt x="464" y="114"/>
                    <a:pt x="470" y="109"/>
                  </a:cubicBezTo>
                  <a:cubicBezTo>
                    <a:pt x="471" y="108"/>
                    <a:pt x="474" y="106"/>
                    <a:pt x="474" y="106"/>
                  </a:cubicBezTo>
                  <a:cubicBezTo>
                    <a:pt x="477" y="100"/>
                    <a:pt x="482" y="99"/>
                    <a:pt x="486" y="94"/>
                  </a:cubicBezTo>
                  <a:cubicBezTo>
                    <a:pt x="493" y="84"/>
                    <a:pt x="499" y="61"/>
                    <a:pt x="512" y="58"/>
                  </a:cubicBezTo>
                  <a:cubicBezTo>
                    <a:pt x="519" y="56"/>
                    <a:pt x="526" y="56"/>
                    <a:pt x="533" y="55"/>
                  </a:cubicBezTo>
                  <a:cubicBezTo>
                    <a:pt x="539" y="50"/>
                    <a:pt x="546" y="47"/>
                    <a:pt x="554" y="46"/>
                  </a:cubicBezTo>
                  <a:cubicBezTo>
                    <a:pt x="562" y="42"/>
                    <a:pt x="572" y="41"/>
                    <a:pt x="581" y="38"/>
                  </a:cubicBezTo>
                  <a:cubicBezTo>
                    <a:pt x="594" y="28"/>
                    <a:pt x="604" y="20"/>
                    <a:pt x="621" y="19"/>
                  </a:cubicBezTo>
                  <a:cubicBezTo>
                    <a:pt x="629" y="16"/>
                    <a:pt x="640" y="3"/>
                    <a:pt x="648" y="2"/>
                  </a:cubicBezTo>
                  <a:cubicBezTo>
                    <a:pt x="660" y="1"/>
                    <a:pt x="671" y="1"/>
                    <a:pt x="683" y="1"/>
                  </a:cubicBezTo>
                  <a:cubicBezTo>
                    <a:pt x="688" y="2"/>
                    <a:pt x="692" y="0"/>
                    <a:pt x="692" y="7"/>
                  </a:cubicBezTo>
                  <a:cubicBezTo>
                    <a:pt x="692" y="23"/>
                    <a:pt x="685" y="27"/>
                    <a:pt x="675" y="37"/>
                  </a:cubicBezTo>
                  <a:cubicBezTo>
                    <a:pt x="677" y="49"/>
                    <a:pt x="683" y="54"/>
                    <a:pt x="695" y="56"/>
                  </a:cubicBezTo>
                  <a:cubicBezTo>
                    <a:pt x="700" y="64"/>
                    <a:pt x="707" y="78"/>
                    <a:pt x="696" y="85"/>
                  </a:cubicBezTo>
                  <a:cubicBezTo>
                    <a:pt x="688" y="90"/>
                    <a:pt x="668" y="89"/>
                    <a:pt x="668" y="89"/>
                  </a:cubicBezTo>
                  <a:cubicBezTo>
                    <a:pt x="661" y="93"/>
                    <a:pt x="655" y="97"/>
                    <a:pt x="648" y="100"/>
                  </a:cubicBezTo>
                  <a:cubicBezTo>
                    <a:pt x="644" y="106"/>
                    <a:pt x="638" y="109"/>
                    <a:pt x="632" y="113"/>
                  </a:cubicBezTo>
                  <a:cubicBezTo>
                    <a:pt x="627" y="122"/>
                    <a:pt x="614" y="132"/>
                    <a:pt x="603" y="134"/>
                  </a:cubicBezTo>
                  <a:cubicBezTo>
                    <a:pt x="597" y="138"/>
                    <a:pt x="592" y="142"/>
                    <a:pt x="585" y="145"/>
                  </a:cubicBezTo>
                  <a:cubicBezTo>
                    <a:pt x="581" y="149"/>
                    <a:pt x="563" y="166"/>
                    <a:pt x="558" y="169"/>
                  </a:cubicBezTo>
                  <a:cubicBezTo>
                    <a:pt x="553" y="175"/>
                    <a:pt x="548" y="178"/>
                    <a:pt x="540" y="181"/>
                  </a:cubicBezTo>
                  <a:cubicBezTo>
                    <a:pt x="537" y="183"/>
                    <a:pt x="534" y="183"/>
                    <a:pt x="531" y="185"/>
                  </a:cubicBezTo>
                  <a:cubicBezTo>
                    <a:pt x="522" y="192"/>
                    <a:pt x="517" y="205"/>
                    <a:pt x="507" y="211"/>
                  </a:cubicBezTo>
                  <a:cubicBezTo>
                    <a:pt x="504" y="218"/>
                    <a:pt x="501" y="224"/>
                    <a:pt x="498" y="230"/>
                  </a:cubicBezTo>
                  <a:cubicBezTo>
                    <a:pt x="496" y="238"/>
                    <a:pt x="495" y="247"/>
                    <a:pt x="492" y="254"/>
                  </a:cubicBezTo>
                  <a:cubicBezTo>
                    <a:pt x="490" y="267"/>
                    <a:pt x="488" y="276"/>
                    <a:pt x="474" y="278"/>
                  </a:cubicBezTo>
                  <a:cubicBezTo>
                    <a:pt x="464" y="283"/>
                    <a:pt x="476" y="278"/>
                    <a:pt x="456" y="281"/>
                  </a:cubicBezTo>
                  <a:cubicBezTo>
                    <a:pt x="447" y="282"/>
                    <a:pt x="442" y="292"/>
                    <a:pt x="435" y="296"/>
                  </a:cubicBezTo>
                  <a:cubicBezTo>
                    <a:pt x="431" y="303"/>
                    <a:pt x="426" y="307"/>
                    <a:pt x="422" y="314"/>
                  </a:cubicBezTo>
                  <a:cubicBezTo>
                    <a:pt x="423" y="326"/>
                    <a:pt x="429" y="326"/>
                    <a:pt x="437" y="334"/>
                  </a:cubicBezTo>
                  <a:cubicBezTo>
                    <a:pt x="435" y="350"/>
                    <a:pt x="432" y="361"/>
                    <a:pt x="423" y="374"/>
                  </a:cubicBezTo>
                  <a:cubicBezTo>
                    <a:pt x="422" y="379"/>
                    <a:pt x="417" y="389"/>
                    <a:pt x="417" y="389"/>
                  </a:cubicBezTo>
                  <a:cubicBezTo>
                    <a:pt x="416" y="396"/>
                    <a:pt x="414" y="404"/>
                    <a:pt x="411" y="410"/>
                  </a:cubicBezTo>
                  <a:cubicBezTo>
                    <a:pt x="410" y="417"/>
                    <a:pt x="405" y="422"/>
                    <a:pt x="401" y="428"/>
                  </a:cubicBezTo>
                  <a:cubicBezTo>
                    <a:pt x="398" y="468"/>
                    <a:pt x="404" y="460"/>
                    <a:pt x="362" y="461"/>
                  </a:cubicBezTo>
                  <a:cubicBezTo>
                    <a:pt x="351" y="467"/>
                    <a:pt x="351" y="481"/>
                    <a:pt x="342" y="487"/>
                  </a:cubicBezTo>
                  <a:cubicBezTo>
                    <a:pt x="336" y="491"/>
                    <a:pt x="327" y="489"/>
                    <a:pt x="320" y="490"/>
                  </a:cubicBezTo>
                  <a:cubicBezTo>
                    <a:pt x="314" y="489"/>
                    <a:pt x="307" y="492"/>
                    <a:pt x="303" y="488"/>
                  </a:cubicBezTo>
                  <a:cubicBezTo>
                    <a:pt x="299" y="483"/>
                    <a:pt x="300" y="469"/>
                    <a:pt x="300" y="469"/>
                  </a:cubicBezTo>
                  <a:cubicBezTo>
                    <a:pt x="302" y="450"/>
                    <a:pt x="295" y="412"/>
                    <a:pt x="318" y="409"/>
                  </a:cubicBezTo>
                  <a:cubicBezTo>
                    <a:pt x="323" y="401"/>
                    <a:pt x="326" y="392"/>
                    <a:pt x="329" y="383"/>
                  </a:cubicBezTo>
                  <a:cubicBezTo>
                    <a:pt x="333" y="361"/>
                    <a:pt x="314" y="333"/>
                    <a:pt x="291" y="328"/>
                  </a:cubicBezTo>
                  <a:cubicBezTo>
                    <a:pt x="281" y="323"/>
                    <a:pt x="268" y="320"/>
                    <a:pt x="257" y="319"/>
                  </a:cubicBezTo>
                  <a:cubicBezTo>
                    <a:pt x="201" y="320"/>
                    <a:pt x="186" y="322"/>
                    <a:pt x="123" y="320"/>
                  </a:cubicBezTo>
                  <a:cubicBezTo>
                    <a:pt x="106" y="319"/>
                    <a:pt x="91" y="320"/>
                    <a:pt x="75" y="323"/>
                  </a:cubicBezTo>
                  <a:cubicBezTo>
                    <a:pt x="70" y="330"/>
                    <a:pt x="66" y="339"/>
                    <a:pt x="60" y="344"/>
                  </a:cubicBezTo>
                  <a:cubicBezTo>
                    <a:pt x="53" y="355"/>
                    <a:pt x="44" y="368"/>
                    <a:pt x="30" y="371"/>
                  </a:cubicBezTo>
                  <a:cubicBezTo>
                    <a:pt x="22" y="375"/>
                    <a:pt x="14" y="375"/>
                    <a:pt x="6" y="371"/>
                  </a:cubicBezTo>
                  <a:cubicBezTo>
                    <a:pt x="8" y="352"/>
                    <a:pt x="12" y="335"/>
                    <a:pt x="14" y="316"/>
                  </a:cubicBezTo>
                  <a:cubicBezTo>
                    <a:pt x="13" y="301"/>
                    <a:pt x="16" y="257"/>
                    <a:pt x="0" y="27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3265500" y="2481283"/>
              <a:ext cx="442993" cy="179174"/>
            </a:xfrm>
            <a:custGeom>
              <a:avLst/>
              <a:gdLst/>
              <a:ahLst/>
              <a:cxnLst>
                <a:cxn ang="0">
                  <a:pos x="306" y="130"/>
                </a:cxn>
                <a:cxn ang="0">
                  <a:pos x="338" y="111"/>
                </a:cxn>
                <a:cxn ang="0">
                  <a:pos x="351" y="102"/>
                </a:cxn>
                <a:cxn ang="0">
                  <a:pos x="330" y="79"/>
                </a:cxn>
                <a:cxn ang="0">
                  <a:pos x="324" y="57"/>
                </a:cxn>
                <a:cxn ang="0">
                  <a:pos x="285" y="40"/>
                </a:cxn>
                <a:cxn ang="0">
                  <a:pos x="273" y="24"/>
                </a:cxn>
                <a:cxn ang="0">
                  <a:pos x="272" y="7"/>
                </a:cxn>
                <a:cxn ang="0">
                  <a:pos x="228" y="0"/>
                </a:cxn>
                <a:cxn ang="0">
                  <a:pos x="216" y="1"/>
                </a:cxn>
                <a:cxn ang="0">
                  <a:pos x="204" y="19"/>
                </a:cxn>
                <a:cxn ang="0">
                  <a:pos x="180" y="25"/>
                </a:cxn>
                <a:cxn ang="0">
                  <a:pos x="156" y="31"/>
                </a:cxn>
                <a:cxn ang="0">
                  <a:pos x="110" y="24"/>
                </a:cxn>
                <a:cxn ang="0">
                  <a:pos x="92" y="19"/>
                </a:cxn>
                <a:cxn ang="0">
                  <a:pos x="38" y="24"/>
                </a:cxn>
                <a:cxn ang="0">
                  <a:pos x="26" y="33"/>
                </a:cxn>
                <a:cxn ang="0">
                  <a:pos x="5" y="93"/>
                </a:cxn>
                <a:cxn ang="0">
                  <a:pos x="0" y="106"/>
                </a:cxn>
                <a:cxn ang="0">
                  <a:pos x="23" y="118"/>
                </a:cxn>
                <a:cxn ang="0">
                  <a:pos x="48" y="124"/>
                </a:cxn>
                <a:cxn ang="0">
                  <a:pos x="110" y="120"/>
                </a:cxn>
                <a:cxn ang="0">
                  <a:pos x="168" y="108"/>
                </a:cxn>
                <a:cxn ang="0">
                  <a:pos x="290" y="112"/>
                </a:cxn>
                <a:cxn ang="0">
                  <a:pos x="299" y="115"/>
                </a:cxn>
                <a:cxn ang="0">
                  <a:pos x="306" y="130"/>
                </a:cxn>
              </a:cxnLst>
              <a:rect l="0" t="0" r="r" b="b"/>
              <a:pathLst>
                <a:path w="351" h="130">
                  <a:moveTo>
                    <a:pt x="306" y="130"/>
                  </a:moveTo>
                  <a:cubicBezTo>
                    <a:pt x="314" y="125"/>
                    <a:pt x="330" y="112"/>
                    <a:pt x="338" y="111"/>
                  </a:cubicBezTo>
                  <a:cubicBezTo>
                    <a:pt x="343" y="108"/>
                    <a:pt x="347" y="106"/>
                    <a:pt x="351" y="102"/>
                  </a:cubicBezTo>
                  <a:cubicBezTo>
                    <a:pt x="350" y="86"/>
                    <a:pt x="343" y="87"/>
                    <a:pt x="330" y="79"/>
                  </a:cubicBezTo>
                  <a:cubicBezTo>
                    <a:pt x="329" y="72"/>
                    <a:pt x="327" y="64"/>
                    <a:pt x="324" y="57"/>
                  </a:cubicBezTo>
                  <a:cubicBezTo>
                    <a:pt x="320" y="39"/>
                    <a:pt x="300" y="41"/>
                    <a:pt x="285" y="40"/>
                  </a:cubicBezTo>
                  <a:cubicBezTo>
                    <a:pt x="276" y="36"/>
                    <a:pt x="277" y="32"/>
                    <a:pt x="273" y="24"/>
                  </a:cubicBezTo>
                  <a:cubicBezTo>
                    <a:pt x="273" y="18"/>
                    <a:pt x="274" y="12"/>
                    <a:pt x="272" y="7"/>
                  </a:cubicBezTo>
                  <a:cubicBezTo>
                    <a:pt x="271" y="5"/>
                    <a:pt x="234" y="0"/>
                    <a:pt x="228" y="0"/>
                  </a:cubicBezTo>
                  <a:cubicBezTo>
                    <a:pt x="224" y="0"/>
                    <a:pt x="220" y="0"/>
                    <a:pt x="216" y="1"/>
                  </a:cubicBezTo>
                  <a:cubicBezTo>
                    <a:pt x="206" y="5"/>
                    <a:pt x="215" y="17"/>
                    <a:pt x="204" y="19"/>
                  </a:cubicBezTo>
                  <a:cubicBezTo>
                    <a:pt x="196" y="25"/>
                    <a:pt x="192" y="24"/>
                    <a:pt x="180" y="25"/>
                  </a:cubicBezTo>
                  <a:cubicBezTo>
                    <a:pt x="172" y="31"/>
                    <a:pt x="166" y="30"/>
                    <a:pt x="156" y="31"/>
                  </a:cubicBezTo>
                  <a:cubicBezTo>
                    <a:pt x="140" y="30"/>
                    <a:pt x="126" y="26"/>
                    <a:pt x="110" y="24"/>
                  </a:cubicBezTo>
                  <a:cubicBezTo>
                    <a:pt x="104" y="22"/>
                    <a:pt x="98" y="21"/>
                    <a:pt x="92" y="19"/>
                  </a:cubicBezTo>
                  <a:cubicBezTo>
                    <a:pt x="74" y="20"/>
                    <a:pt x="56" y="22"/>
                    <a:pt x="38" y="24"/>
                  </a:cubicBezTo>
                  <a:cubicBezTo>
                    <a:pt x="31" y="25"/>
                    <a:pt x="30" y="27"/>
                    <a:pt x="26" y="33"/>
                  </a:cubicBezTo>
                  <a:cubicBezTo>
                    <a:pt x="15" y="71"/>
                    <a:pt x="33" y="72"/>
                    <a:pt x="5" y="93"/>
                  </a:cubicBezTo>
                  <a:cubicBezTo>
                    <a:pt x="3" y="97"/>
                    <a:pt x="2" y="102"/>
                    <a:pt x="0" y="106"/>
                  </a:cubicBezTo>
                  <a:cubicBezTo>
                    <a:pt x="7" y="110"/>
                    <a:pt x="15" y="116"/>
                    <a:pt x="23" y="118"/>
                  </a:cubicBezTo>
                  <a:cubicBezTo>
                    <a:pt x="31" y="122"/>
                    <a:pt x="39" y="123"/>
                    <a:pt x="48" y="124"/>
                  </a:cubicBezTo>
                  <a:cubicBezTo>
                    <a:pt x="89" y="123"/>
                    <a:pt x="85" y="124"/>
                    <a:pt x="110" y="120"/>
                  </a:cubicBezTo>
                  <a:cubicBezTo>
                    <a:pt x="126" y="108"/>
                    <a:pt x="148" y="110"/>
                    <a:pt x="168" y="108"/>
                  </a:cubicBezTo>
                  <a:cubicBezTo>
                    <a:pt x="196" y="108"/>
                    <a:pt x="257" y="105"/>
                    <a:pt x="290" y="112"/>
                  </a:cubicBezTo>
                  <a:cubicBezTo>
                    <a:pt x="293" y="113"/>
                    <a:pt x="297" y="113"/>
                    <a:pt x="299" y="115"/>
                  </a:cubicBezTo>
                  <a:cubicBezTo>
                    <a:pt x="302" y="118"/>
                    <a:pt x="302" y="126"/>
                    <a:pt x="306" y="13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2985316" y="2171174"/>
              <a:ext cx="147664" cy="177796"/>
            </a:xfrm>
            <a:custGeom>
              <a:avLst/>
              <a:gdLst/>
              <a:ahLst/>
              <a:cxnLst>
                <a:cxn ang="0">
                  <a:pos x="20" y="129"/>
                </a:cxn>
                <a:cxn ang="0">
                  <a:pos x="53" y="126"/>
                </a:cxn>
                <a:cxn ang="0">
                  <a:pos x="74" y="117"/>
                </a:cxn>
                <a:cxn ang="0">
                  <a:pos x="102" y="109"/>
                </a:cxn>
                <a:cxn ang="0">
                  <a:pos x="93" y="18"/>
                </a:cxn>
                <a:cxn ang="0">
                  <a:pos x="75" y="0"/>
                </a:cxn>
                <a:cxn ang="0">
                  <a:pos x="60" y="4"/>
                </a:cxn>
                <a:cxn ang="0">
                  <a:pos x="42" y="13"/>
                </a:cxn>
                <a:cxn ang="0">
                  <a:pos x="24" y="22"/>
                </a:cxn>
                <a:cxn ang="0">
                  <a:pos x="12" y="40"/>
                </a:cxn>
                <a:cxn ang="0">
                  <a:pos x="6" y="58"/>
                </a:cxn>
                <a:cxn ang="0">
                  <a:pos x="11" y="112"/>
                </a:cxn>
                <a:cxn ang="0">
                  <a:pos x="20" y="129"/>
                </a:cxn>
              </a:cxnLst>
              <a:rect l="0" t="0" r="r" b="b"/>
              <a:pathLst>
                <a:path w="117" h="129">
                  <a:moveTo>
                    <a:pt x="20" y="129"/>
                  </a:moveTo>
                  <a:cubicBezTo>
                    <a:pt x="31" y="128"/>
                    <a:pt x="42" y="129"/>
                    <a:pt x="53" y="126"/>
                  </a:cubicBezTo>
                  <a:cubicBezTo>
                    <a:pt x="61" y="124"/>
                    <a:pt x="66" y="118"/>
                    <a:pt x="74" y="117"/>
                  </a:cubicBezTo>
                  <a:cubicBezTo>
                    <a:pt x="82" y="111"/>
                    <a:pt x="92" y="111"/>
                    <a:pt x="102" y="109"/>
                  </a:cubicBezTo>
                  <a:cubicBezTo>
                    <a:pt x="103" y="90"/>
                    <a:pt x="117" y="33"/>
                    <a:pt x="93" y="18"/>
                  </a:cubicBezTo>
                  <a:cubicBezTo>
                    <a:pt x="87" y="9"/>
                    <a:pt x="86" y="2"/>
                    <a:pt x="75" y="0"/>
                  </a:cubicBezTo>
                  <a:cubicBezTo>
                    <a:pt x="70" y="1"/>
                    <a:pt x="65" y="3"/>
                    <a:pt x="60" y="4"/>
                  </a:cubicBezTo>
                  <a:cubicBezTo>
                    <a:pt x="54" y="7"/>
                    <a:pt x="49" y="12"/>
                    <a:pt x="42" y="13"/>
                  </a:cubicBezTo>
                  <a:cubicBezTo>
                    <a:pt x="36" y="17"/>
                    <a:pt x="31" y="21"/>
                    <a:pt x="24" y="22"/>
                  </a:cubicBezTo>
                  <a:cubicBezTo>
                    <a:pt x="22" y="30"/>
                    <a:pt x="18" y="35"/>
                    <a:pt x="12" y="40"/>
                  </a:cubicBezTo>
                  <a:cubicBezTo>
                    <a:pt x="11" y="46"/>
                    <a:pt x="9" y="52"/>
                    <a:pt x="6" y="58"/>
                  </a:cubicBezTo>
                  <a:cubicBezTo>
                    <a:pt x="4" y="76"/>
                    <a:pt x="0" y="97"/>
                    <a:pt x="11" y="112"/>
                  </a:cubicBezTo>
                  <a:cubicBezTo>
                    <a:pt x="12" y="119"/>
                    <a:pt x="20" y="121"/>
                    <a:pt x="20" y="12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8" name="Group 28"/>
            <p:cNvGrpSpPr>
              <a:grpSpLocks/>
            </p:cNvGrpSpPr>
            <p:nvPr/>
          </p:nvGrpSpPr>
          <p:grpSpPr bwMode="auto">
            <a:xfrm>
              <a:off x="438420" y="4763689"/>
              <a:ext cx="204458" cy="358349"/>
              <a:chOff x="912" y="3329"/>
              <a:chExt cx="162" cy="260"/>
            </a:xfrm>
            <a:grpFill/>
          </p:grpSpPr>
          <p:sp>
            <p:nvSpPr>
              <p:cNvPr id="125" name="Freeform 29"/>
              <p:cNvSpPr>
                <a:spLocks/>
              </p:cNvSpPr>
              <p:nvPr/>
            </p:nvSpPr>
            <p:spPr bwMode="auto">
              <a:xfrm rot="-123965">
                <a:off x="971" y="3366"/>
                <a:ext cx="16" cy="32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0" y="21"/>
                  </a:cxn>
                  <a:cxn ang="0">
                    <a:pos x="12" y="27"/>
                  </a:cxn>
                </a:cxnLst>
                <a:rect l="0" t="0" r="r" b="b"/>
                <a:pathLst>
                  <a:path w="12" h="27">
                    <a:moveTo>
                      <a:pt x="12" y="27"/>
                    </a:moveTo>
                    <a:cubicBezTo>
                      <a:pt x="10" y="14"/>
                      <a:pt x="4" y="0"/>
                      <a:pt x="0" y="21"/>
                    </a:cubicBezTo>
                    <a:cubicBezTo>
                      <a:pt x="5" y="27"/>
                      <a:pt x="7" y="22"/>
                      <a:pt x="12" y="27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0"/>
              <p:cNvSpPr>
                <a:spLocks/>
              </p:cNvSpPr>
              <p:nvPr/>
            </p:nvSpPr>
            <p:spPr bwMode="auto">
              <a:xfrm rot="-123965">
                <a:off x="929" y="3329"/>
                <a:ext cx="24" cy="69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14" y="56"/>
                  </a:cxn>
                  <a:cxn ang="0">
                    <a:pos x="15" y="33"/>
                  </a:cxn>
                  <a:cxn ang="0">
                    <a:pos x="3" y="20"/>
                  </a:cxn>
                  <a:cxn ang="0">
                    <a:pos x="3" y="45"/>
                  </a:cxn>
                </a:cxnLst>
                <a:rect l="0" t="0" r="r" b="b"/>
                <a:pathLst>
                  <a:path w="19" h="58">
                    <a:moveTo>
                      <a:pt x="3" y="45"/>
                    </a:moveTo>
                    <a:cubicBezTo>
                      <a:pt x="5" y="54"/>
                      <a:pt x="5" y="58"/>
                      <a:pt x="14" y="56"/>
                    </a:cubicBezTo>
                    <a:cubicBezTo>
                      <a:pt x="16" y="46"/>
                      <a:pt x="19" y="43"/>
                      <a:pt x="15" y="33"/>
                    </a:cubicBezTo>
                    <a:cubicBezTo>
                      <a:pt x="15" y="32"/>
                      <a:pt x="10" y="0"/>
                      <a:pt x="3" y="20"/>
                    </a:cubicBezTo>
                    <a:cubicBezTo>
                      <a:pt x="0" y="28"/>
                      <a:pt x="3" y="37"/>
                      <a:pt x="3" y="45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1"/>
              <p:cNvSpPr>
                <a:spLocks/>
              </p:cNvSpPr>
              <p:nvPr/>
            </p:nvSpPr>
            <p:spPr bwMode="auto">
              <a:xfrm rot="-123965">
                <a:off x="912" y="3476"/>
                <a:ext cx="29" cy="35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12" y="5"/>
                  </a:cxn>
                  <a:cxn ang="0">
                    <a:pos x="0" y="8"/>
                  </a:cxn>
                  <a:cxn ang="0">
                    <a:pos x="8" y="21"/>
                  </a:cxn>
                  <a:cxn ang="0">
                    <a:pos x="14" y="29"/>
                  </a:cxn>
                  <a:cxn ang="0">
                    <a:pos x="17" y="27"/>
                  </a:cxn>
                </a:cxnLst>
                <a:rect l="0" t="0" r="r" b="b"/>
                <a:pathLst>
                  <a:path w="23" h="29">
                    <a:moveTo>
                      <a:pt x="17" y="27"/>
                    </a:moveTo>
                    <a:cubicBezTo>
                      <a:pt x="23" y="19"/>
                      <a:pt x="23" y="7"/>
                      <a:pt x="12" y="5"/>
                    </a:cubicBezTo>
                    <a:cubicBezTo>
                      <a:pt x="6" y="0"/>
                      <a:pt x="3" y="1"/>
                      <a:pt x="0" y="8"/>
                    </a:cubicBezTo>
                    <a:cubicBezTo>
                      <a:pt x="2" y="14"/>
                      <a:pt x="5" y="15"/>
                      <a:pt x="8" y="21"/>
                    </a:cubicBezTo>
                    <a:cubicBezTo>
                      <a:pt x="9" y="25"/>
                      <a:pt x="8" y="28"/>
                      <a:pt x="14" y="29"/>
                    </a:cubicBezTo>
                    <a:cubicBezTo>
                      <a:pt x="15" y="29"/>
                      <a:pt x="18" y="27"/>
                      <a:pt x="17" y="27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2"/>
              <p:cNvSpPr>
                <a:spLocks/>
              </p:cNvSpPr>
              <p:nvPr/>
            </p:nvSpPr>
            <p:spPr bwMode="auto">
              <a:xfrm rot="-123965">
                <a:off x="1047" y="3476"/>
                <a:ext cx="12" cy="16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0" y="8"/>
                  </a:cxn>
                  <a:cxn ang="0">
                    <a:pos x="9" y="12"/>
                  </a:cxn>
                </a:cxnLst>
                <a:rect l="0" t="0" r="r" b="b"/>
                <a:pathLst>
                  <a:path w="9" h="14">
                    <a:moveTo>
                      <a:pt x="9" y="12"/>
                    </a:moveTo>
                    <a:cubicBezTo>
                      <a:pt x="7" y="5"/>
                      <a:pt x="5" y="0"/>
                      <a:pt x="0" y="8"/>
                    </a:cubicBezTo>
                    <a:cubicBezTo>
                      <a:pt x="4" y="14"/>
                      <a:pt x="1" y="12"/>
                      <a:pt x="9" y="12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3"/>
              <p:cNvSpPr>
                <a:spLocks/>
              </p:cNvSpPr>
              <p:nvPr/>
            </p:nvSpPr>
            <p:spPr bwMode="auto">
              <a:xfrm rot="-123965">
                <a:off x="932" y="3550"/>
                <a:ext cx="29" cy="39"/>
              </a:xfrm>
              <a:custGeom>
                <a:avLst/>
                <a:gdLst/>
                <a:ahLst/>
                <a:cxnLst>
                  <a:cxn ang="0">
                    <a:pos x="21" y="29"/>
                  </a:cxn>
                  <a:cxn ang="0">
                    <a:pos x="13" y="0"/>
                  </a:cxn>
                  <a:cxn ang="0">
                    <a:pos x="1" y="12"/>
                  </a:cxn>
                  <a:cxn ang="0">
                    <a:pos x="21" y="29"/>
                  </a:cxn>
                </a:cxnLst>
                <a:rect l="0" t="0" r="r" b="b"/>
                <a:pathLst>
                  <a:path w="23" h="33">
                    <a:moveTo>
                      <a:pt x="21" y="29"/>
                    </a:moveTo>
                    <a:cubicBezTo>
                      <a:pt x="20" y="18"/>
                      <a:pt x="23" y="6"/>
                      <a:pt x="13" y="0"/>
                    </a:cubicBezTo>
                    <a:cubicBezTo>
                      <a:pt x="0" y="3"/>
                      <a:pt x="6" y="3"/>
                      <a:pt x="1" y="12"/>
                    </a:cubicBezTo>
                    <a:cubicBezTo>
                      <a:pt x="6" y="21"/>
                      <a:pt x="8" y="33"/>
                      <a:pt x="21" y="2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4"/>
              <p:cNvSpPr>
                <a:spLocks/>
              </p:cNvSpPr>
              <p:nvPr/>
            </p:nvSpPr>
            <p:spPr bwMode="auto">
              <a:xfrm rot="-123965">
                <a:off x="966" y="3480"/>
                <a:ext cx="14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cubicBezTo>
                      <a:pt x="3" y="1"/>
                      <a:pt x="3" y="3"/>
                      <a:pt x="0" y="10"/>
                    </a:cubicBezTo>
                    <a:cubicBezTo>
                      <a:pt x="6" y="32"/>
                      <a:pt x="10" y="11"/>
                      <a:pt x="11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5"/>
              <p:cNvSpPr>
                <a:spLocks/>
              </p:cNvSpPr>
              <p:nvPr/>
            </p:nvSpPr>
            <p:spPr bwMode="auto">
              <a:xfrm rot="-123965">
                <a:off x="1062" y="3417"/>
                <a:ext cx="12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5"/>
                  </a:cxn>
                  <a:cxn ang="0">
                    <a:pos x="9" y="0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1" y="4"/>
                      <a:pt x="0" y="10"/>
                      <a:pt x="8" y="15"/>
                    </a:cubicBezTo>
                    <a:cubicBezTo>
                      <a:pt x="9" y="6"/>
                      <a:pt x="9" y="11"/>
                      <a:pt x="9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" name="Group 36"/>
            <p:cNvGrpSpPr>
              <a:grpSpLocks/>
            </p:cNvGrpSpPr>
            <p:nvPr/>
          </p:nvGrpSpPr>
          <p:grpSpPr bwMode="auto">
            <a:xfrm rot="21476035">
              <a:off x="3863730" y="4660319"/>
              <a:ext cx="278922" cy="890359"/>
              <a:chOff x="3015" y="3693"/>
              <a:chExt cx="174" cy="543"/>
            </a:xfrm>
            <a:grpFill/>
          </p:grpSpPr>
          <p:sp>
            <p:nvSpPr>
              <p:cNvPr id="118" name="Freeform 37"/>
              <p:cNvSpPr>
                <a:spLocks/>
              </p:cNvSpPr>
              <p:nvPr/>
            </p:nvSpPr>
            <p:spPr bwMode="auto">
              <a:xfrm>
                <a:off x="3027" y="3748"/>
                <a:ext cx="45" cy="84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42" y="64"/>
                  </a:cxn>
                  <a:cxn ang="0">
                    <a:pos x="39" y="35"/>
                  </a:cxn>
                  <a:cxn ang="0">
                    <a:pos x="30" y="10"/>
                  </a:cxn>
                  <a:cxn ang="0">
                    <a:pos x="12" y="14"/>
                  </a:cxn>
                  <a:cxn ang="0">
                    <a:pos x="17" y="56"/>
                  </a:cxn>
                  <a:cxn ang="0">
                    <a:pos x="21" y="79"/>
                  </a:cxn>
                  <a:cxn ang="0">
                    <a:pos x="29" y="74"/>
                  </a:cxn>
                </a:cxnLst>
                <a:rect l="0" t="0" r="r" b="b"/>
                <a:pathLst>
                  <a:path w="45" h="84">
                    <a:moveTo>
                      <a:pt x="29" y="74"/>
                    </a:moveTo>
                    <a:cubicBezTo>
                      <a:pt x="34" y="71"/>
                      <a:pt x="38" y="68"/>
                      <a:pt x="42" y="64"/>
                    </a:cubicBezTo>
                    <a:cubicBezTo>
                      <a:pt x="45" y="54"/>
                      <a:pt x="45" y="44"/>
                      <a:pt x="39" y="35"/>
                    </a:cubicBezTo>
                    <a:cubicBezTo>
                      <a:pt x="38" y="27"/>
                      <a:pt x="34" y="17"/>
                      <a:pt x="30" y="10"/>
                    </a:cubicBezTo>
                    <a:cubicBezTo>
                      <a:pt x="28" y="0"/>
                      <a:pt x="20" y="12"/>
                      <a:pt x="12" y="14"/>
                    </a:cubicBezTo>
                    <a:cubicBezTo>
                      <a:pt x="0" y="29"/>
                      <a:pt x="10" y="42"/>
                      <a:pt x="17" y="56"/>
                    </a:cubicBezTo>
                    <a:cubicBezTo>
                      <a:pt x="17" y="64"/>
                      <a:pt x="13" y="77"/>
                      <a:pt x="21" y="79"/>
                    </a:cubicBezTo>
                    <a:cubicBezTo>
                      <a:pt x="44" y="84"/>
                      <a:pt x="33" y="77"/>
                      <a:pt x="29" y="74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8"/>
              <p:cNvSpPr>
                <a:spLocks/>
              </p:cNvSpPr>
              <p:nvPr/>
            </p:nvSpPr>
            <p:spPr bwMode="auto">
              <a:xfrm>
                <a:off x="3042" y="3693"/>
                <a:ext cx="36" cy="54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17" y="54"/>
                  </a:cxn>
                  <a:cxn ang="0">
                    <a:pos x="30" y="44"/>
                  </a:cxn>
                  <a:cxn ang="0">
                    <a:pos x="36" y="30"/>
                  </a:cxn>
                  <a:cxn ang="0">
                    <a:pos x="30" y="0"/>
                  </a:cxn>
                  <a:cxn ang="0">
                    <a:pos x="14" y="9"/>
                  </a:cxn>
                  <a:cxn ang="0">
                    <a:pos x="6" y="27"/>
                  </a:cxn>
                  <a:cxn ang="0">
                    <a:pos x="5" y="33"/>
                  </a:cxn>
                </a:cxnLst>
                <a:rect l="0" t="0" r="r" b="b"/>
                <a:pathLst>
                  <a:path w="36" h="54">
                    <a:moveTo>
                      <a:pt x="5" y="33"/>
                    </a:moveTo>
                    <a:cubicBezTo>
                      <a:pt x="6" y="43"/>
                      <a:pt x="6" y="52"/>
                      <a:pt x="17" y="54"/>
                    </a:cubicBezTo>
                    <a:cubicBezTo>
                      <a:pt x="25" y="53"/>
                      <a:pt x="25" y="49"/>
                      <a:pt x="30" y="44"/>
                    </a:cubicBezTo>
                    <a:cubicBezTo>
                      <a:pt x="32" y="39"/>
                      <a:pt x="35" y="36"/>
                      <a:pt x="36" y="30"/>
                    </a:cubicBezTo>
                    <a:cubicBezTo>
                      <a:pt x="35" y="20"/>
                      <a:pt x="34" y="9"/>
                      <a:pt x="30" y="0"/>
                    </a:cubicBezTo>
                    <a:cubicBezTo>
                      <a:pt x="23" y="2"/>
                      <a:pt x="19" y="4"/>
                      <a:pt x="14" y="9"/>
                    </a:cubicBezTo>
                    <a:cubicBezTo>
                      <a:pt x="12" y="15"/>
                      <a:pt x="9" y="21"/>
                      <a:pt x="6" y="27"/>
                    </a:cubicBezTo>
                    <a:cubicBezTo>
                      <a:pt x="6" y="29"/>
                      <a:pt x="0" y="41"/>
                      <a:pt x="5" y="33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9"/>
              <p:cNvSpPr>
                <a:spLocks/>
              </p:cNvSpPr>
              <p:nvPr/>
            </p:nvSpPr>
            <p:spPr bwMode="auto">
              <a:xfrm>
                <a:off x="3152" y="3708"/>
                <a:ext cx="37" cy="2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" y="2"/>
                  </a:cxn>
                  <a:cxn ang="0">
                    <a:pos x="18" y="24"/>
                  </a:cxn>
                  <a:cxn ang="0">
                    <a:pos x="34" y="20"/>
                  </a:cxn>
                  <a:cxn ang="0">
                    <a:pos x="36" y="0"/>
                  </a:cxn>
                </a:cxnLst>
                <a:rect l="0" t="0" r="r" b="b"/>
                <a:pathLst>
                  <a:path w="37" h="24">
                    <a:moveTo>
                      <a:pt x="36" y="0"/>
                    </a:moveTo>
                    <a:cubicBezTo>
                      <a:pt x="28" y="1"/>
                      <a:pt x="20" y="0"/>
                      <a:pt x="12" y="2"/>
                    </a:cubicBezTo>
                    <a:cubicBezTo>
                      <a:pt x="0" y="5"/>
                      <a:pt x="13" y="21"/>
                      <a:pt x="18" y="24"/>
                    </a:cubicBezTo>
                    <a:cubicBezTo>
                      <a:pt x="24" y="23"/>
                      <a:pt x="28" y="21"/>
                      <a:pt x="34" y="20"/>
                    </a:cubicBezTo>
                    <a:cubicBezTo>
                      <a:pt x="37" y="13"/>
                      <a:pt x="33" y="7"/>
                      <a:pt x="36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40"/>
              <p:cNvSpPr>
                <a:spLocks/>
              </p:cNvSpPr>
              <p:nvPr/>
            </p:nvSpPr>
            <p:spPr bwMode="auto">
              <a:xfrm>
                <a:off x="3119" y="3813"/>
                <a:ext cx="36" cy="29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21" y="0"/>
                  </a:cxn>
                  <a:cxn ang="0">
                    <a:pos x="22" y="29"/>
                  </a:cxn>
                  <a:cxn ang="0">
                    <a:pos x="31" y="27"/>
                  </a:cxn>
                  <a:cxn ang="0">
                    <a:pos x="36" y="18"/>
                  </a:cxn>
                </a:cxnLst>
                <a:rect l="0" t="0" r="r" b="b"/>
                <a:pathLst>
                  <a:path w="36" h="29">
                    <a:moveTo>
                      <a:pt x="36" y="18"/>
                    </a:moveTo>
                    <a:cubicBezTo>
                      <a:pt x="31" y="9"/>
                      <a:pt x="31" y="5"/>
                      <a:pt x="21" y="0"/>
                    </a:cubicBezTo>
                    <a:cubicBezTo>
                      <a:pt x="0" y="4"/>
                      <a:pt x="10" y="23"/>
                      <a:pt x="22" y="29"/>
                    </a:cubicBezTo>
                    <a:cubicBezTo>
                      <a:pt x="25" y="28"/>
                      <a:pt x="28" y="28"/>
                      <a:pt x="31" y="27"/>
                    </a:cubicBezTo>
                    <a:cubicBezTo>
                      <a:pt x="34" y="25"/>
                      <a:pt x="36" y="18"/>
                      <a:pt x="36" y="18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41"/>
              <p:cNvSpPr>
                <a:spLocks/>
              </p:cNvSpPr>
              <p:nvPr/>
            </p:nvSpPr>
            <p:spPr bwMode="auto">
              <a:xfrm>
                <a:off x="3033" y="3840"/>
                <a:ext cx="42" cy="5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" y="11"/>
                  </a:cxn>
                  <a:cxn ang="0">
                    <a:pos x="23" y="59"/>
                  </a:cxn>
                  <a:cxn ang="0">
                    <a:pos x="27" y="0"/>
                  </a:cxn>
                </a:cxnLst>
                <a:rect l="0" t="0" r="r" b="b"/>
                <a:pathLst>
                  <a:path w="42" h="59">
                    <a:moveTo>
                      <a:pt x="27" y="0"/>
                    </a:moveTo>
                    <a:cubicBezTo>
                      <a:pt x="16" y="2"/>
                      <a:pt x="11" y="3"/>
                      <a:pt x="3" y="11"/>
                    </a:cubicBezTo>
                    <a:cubicBezTo>
                      <a:pt x="0" y="29"/>
                      <a:pt x="2" y="54"/>
                      <a:pt x="23" y="59"/>
                    </a:cubicBezTo>
                    <a:cubicBezTo>
                      <a:pt x="42" y="53"/>
                      <a:pt x="31" y="18"/>
                      <a:pt x="27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42"/>
              <p:cNvSpPr>
                <a:spLocks/>
              </p:cNvSpPr>
              <p:nvPr/>
            </p:nvSpPr>
            <p:spPr bwMode="auto">
              <a:xfrm>
                <a:off x="3015" y="3956"/>
                <a:ext cx="38" cy="37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15" y="3"/>
                  </a:cxn>
                  <a:cxn ang="0">
                    <a:pos x="0" y="1"/>
                  </a:cxn>
                  <a:cxn ang="0">
                    <a:pos x="11" y="22"/>
                  </a:cxn>
                  <a:cxn ang="0">
                    <a:pos x="26" y="37"/>
                  </a:cxn>
                  <a:cxn ang="0">
                    <a:pos x="38" y="24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5" y="19"/>
                    </a:moveTo>
                    <a:cubicBezTo>
                      <a:pt x="27" y="14"/>
                      <a:pt x="25" y="5"/>
                      <a:pt x="15" y="3"/>
                    </a:cubicBezTo>
                    <a:cubicBezTo>
                      <a:pt x="9" y="0"/>
                      <a:pt x="6" y="0"/>
                      <a:pt x="0" y="1"/>
                    </a:cubicBezTo>
                    <a:cubicBezTo>
                      <a:pt x="2" y="15"/>
                      <a:pt x="1" y="16"/>
                      <a:pt x="11" y="22"/>
                    </a:cubicBezTo>
                    <a:cubicBezTo>
                      <a:pt x="15" y="29"/>
                      <a:pt x="18" y="35"/>
                      <a:pt x="26" y="37"/>
                    </a:cubicBezTo>
                    <a:cubicBezTo>
                      <a:pt x="36" y="36"/>
                      <a:pt x="35" y="33"/>
                      <a:pt x="38" y="24"/>
                    </a:cubicBezTo>
                    <a:cubicBezTo>
                      <a:pt x="32" y="21"/>
                      <a:pt x="32" y="22"/>
                      <a:pt x="35" y="1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43"/>
              <p:cNvSpPr>
                <a:spLocks/>
              </p:cNvSpPr>
              <p:nvPr/>
            </p:nvSpPr>
            <p:spPr bwMode="auto">
              <a:xfrm>
                <a:off x="3129" y="4176"/>
                <a:ext cx="34" cy="60"/>
              </a:xfrm>
              <a:custGeom>
                <a:avLst/>
                <a:gdLst/>
                <a:ahLst/>
                <a:cxnLst>
                  <a:cxn ang="0">
                    <a:pos x="32" y="50"/>
                  </a:cxn>
                  <a:cxn ang="0">
                    <a:pos x="23" y="35"/>
                  </a:cxn>
                  <a:cxn ang="0">
                    <a:pos x="27" y="18"/>
                  </a:cxn>
                  <a:cxn ang="0">
                    <a:pos x="15" y="0"/>
                  </a:cxn>
                  <a:cxn ang="0">
                    <a:pos x="17" y="21"/>
                  </a:cxn>
                  <a:cxn ang="0">
                    <a:pos x="3" y="36"/>
                  </a:cxn>
                  <a:cxn ang="0">
                    <a:pos x="17" y="60"/>
                  </a:cxn>
                  <a:cxn ang="0">
                    <a:pos x="32" y="50"/>
                  </a:cxn>
                </a:cxnLst>
                <a:rect l="0" t="0" r="r" b="b"/>
                <a:pathLst>
                  <a:path w="34" h="60">
                    <a:moveTo>
                      <a:pt x="32" y="50"/>
                    </a:moveTo>
                    <a:cubicBezTo>
                      <a:pt x="30" y="44"/>
                      <a:pt x="28" y="40"/>
                      <a:pt x="23" y="35"/>
                    </a:cubicBezTo>
                    <a:cubicBezTo>
                      <a:pt x="20" y="28"/>
                      <a:pt x="20" y="22"/>
                      <a:pt x="27" y="18"/>
                    </a:cubicBezTo>
                    <a:cubicBezTo>
                      <a:pt x="34" y="8"/>
                      <a:pt x="22" y="4"/>
                      <a:pt x="15" y="0"/>
                    </a:cubicBezTo>
                    <a:cubicBezTo>
                      <a:pt x="3" y="4"/>
                      <a:pt x="12" y="14"/>
                      <a:pt x="17" y="21"/>
                    </a:cubicBezTo>
                    <a:cubicBezTo>
                      <a:pt x="13" y="28"/>
                      <a:pt x="7" y="28"/>
                      <a:pt x="3" y="36"/>
                    </a:cubicBezTo>
                    <a:cubicBezTo>
                      <a:pt x="0" y="49"/>
                      <a:pt x="4" y="58"/>
                      <a:pt x="17" y="60"/>
                    </a:cubicBezTo>
                    <a:cubicBezTo>
                      <a:pt x="26" y="58"/>
                      <a:pt x="25" y="52"/>
                      <a:pt x="32" y="5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5" name="Freeform 46"/>
            <p:cNvSpPr>
              <a:spLocks/>
            </p:cNvSpPr>
            <p:nvPr/>
          </p:nvSpPr>
          <p:spPr bwMode="auto">
            <a:xfrm>
              <a:off x="1383725" y="2027834"/>
              <a:ext cx="108540" cy="117152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56" y="9"/>
                </a:cxn>
                <a:cxn ang="0">
                  <a:pos x="77" y="30"/>
                </a:cxn>
                <a:cxn ang="0">
                  <a:pos x="74" y="47"/>
                </a:cxn>
                <a:cxn ang="0">
                  <a:pos x="83" y="69"/>
                </a:cxn>
                <a:cxn ang="0">
                  <a:pos x="53" y="74"/>
                </a:cxn>
                <a:cxn ang="0">
                  <a:pos x="11" y="68"/>
                </a:cxn>
                <a:cxn ang="0">
                  <a:pos x="0" y="57"/>
                </a:cxn>
                <a:cxn ang="0">
                  <a:pos x="6" y="42"/>
                </a:cxn>
                <a:cxn ang="0">
                  <a:pos x="15" y="35"/>
                </a:cxn>
                <a:cxn ang="0">
                  <a:pos x="23" y="17"/>
                </a:cxn>
                <a:cxn ang="0">
                  <a:pos x="26" y="6"/>
                </a:cxn>
                <a:cxn ang="0">
                  <a:pos x="30" y="2"/>
                </a:cxn>
              </a:cxnLst>
              <a:rect l="0" t="0" r="r" b="b"/>
              <a:pathLst>
                <a:path w="86" h="85">
                  <a:moveTo>
                    <a:pt x="30" y="2"/>
                  </a:moveTo>
                  <a:cubicBezTo>
                    <a:pt x="42" y="3"/>
                    <a:pt x="49" y="0"/>
                    <a:pt x="56" y="9"/>
                  </a:cubicBezTo>
                  <a:cubicBezTo>
                    <a:pt x="59" y="24"/>
                    <a:pt x="61" y="29"/>
                    <a:pt x="77" y="30"/>
                  </a:cubicBezTo>
                  <a:cubicBezTo>
                    <a:pt x="81" y="37"/>
                    <a:pt x="82" y="43"/>
                    <a:pt x="74" y="47"/>
                  </a:cubicBezTo>
                  <a:cubicBezTo>
                    <a:pt x="75" y="62"/>
                    <a:pt x="76" y="59"/>
                    <a:pt x="83" y="69"/>
                  </a:cubicBezTo>
                  <a:cubicBezTo>
                    <a:pt x="86" y="85"/>
                    <a:pt x="63" y="75"/>
                    <a:pt x="53" y="74"/>
                  </a:cubicBezTo>
                  <a:cubicBezTo>
                    <a:pt x="39" y="69"/>
                    <a:pt x="25" y="70"/>
                    <a:pt x="11" y="68"/>
                  </a:cubicBezTo>
                  <a:cubicBezTo>
                    <a:pt x="5" y="65"/>
                    <a:pt x="3" y="63"/>
                    <a:pt x="0" y="57"/>
                  </a:cubicBezTo>
                  <a:cubicBezTo>
                    <a:pt x="2" y="49"/>
                    <a:pt x="0" y="47"/>
                    <a:pt x="6" y="42"/>
                  </a:cubicBezTo>
                  <a:cubicBezTo>
                    <a:pt x="9" y="39"/>
                    <a:pt x="15" y="35"/>
                    <a:pt x="15" y="35"/>
                  </a:cubicBezTo>
                  <a:cubicBezTo>
                    <a:pt x="19" y="29"/>
                    <a:pt x="20" y="23"/>
                    <a:pt x="23" y="17"/>
                  </a:cubicBezTo>
                  <a:cubicBezTo>
                    <a:pt x="23" y="15"/>
                    <a:pt x="24" y="7"/>
                    <a:pt x="26" y="6"/>
                  </a:cubicBezTo>
                  <a:cubicBezTo>
                    <a:pt x="31" y="2"/>
                    <a:pt x="34" y="8"/>
                    <a:pt x="30" y="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7"/>
            <p:cNvSpPr>
              <a:spLocks/>
            </p:cNvSpPr>
            <p:nvPr/>
          </p:nvSpPr>
          <p:spPr bwMode="auto">
            <a:xfrm>
              <a:off x="989953" y="1403480"/>
              <a:ext cx="434159" cy="489284"/>
            </a:xfrm>
            <a:custGeom>
              <a:avLst/>
              <a:gdLst/>
              <a:ahLst/>
              <a:cxnLst>
                <a:cxn ang="0">
                  <a:pos x="0" y="296"/>
                </a:cxn>
                <a:cxn ang="0">
                  <a:pos x="51" y="317"/>
                </a:cxn>
                <a:cxn ang="0">
                  <a:pos x="66" y="323"/>
                </a:cxn>
                <a:cxn ang="0">
                  <a:pos x="86" y="320"/>
                </a:cxn>
                <a:cxn ang="0">
                  <a:pos x="104" y="311"/>
                </a:cxn>
                <a:cxn ang="0">
                  <a:pos x="120" y="318"/>
                </a:cxn>
                <a:cxn ang="0">
                  <a:pos x="155" y="345"/>
                </a:cxn>
                <a:cxn ang="0">
                  <a:pos x="194" y="339"/>
                </a:cxn>
                <a:cxn ang="0">
                  <a:pos x="236" y="351"/>
                </a:cxn>
                <a:cxn ang="0">
                  <a:pos x="263" y="342"/>
                </a:cxn>
                <a:cxn ang="0">
                  <a:pos x="255" y="321"/>
                </a:cxn>
                <a:cxn ang="0">
                  <a:pos x="266" y="308"/>
                </a:cxn>
                <a:cxn ang="0">
                  <a:pos x="281" y="299"/>
                </a:cxn>
                <a:cxn ang="0">
                  <a:pos x="297" y="314"/>
                </a:cxn>
                <a:cxn ang="0">
                  <a:pos x="299" y="290"/>
                </a:cxn>
                <a:cxn ang="0">
                  <a:pos x="323" y="281"/>
                </a:cxn>
                <a:cxn ang="0">
                  <a:pos x="344" y="270"/>
                </a:cxn>
                <a:cxn ang="0">
                  <a:pos x="323" y="234"/>
                </a:cxn>
                <a:cxn ang="0">
                  <a:pos x="335" y="224"/>
                </a:cxn>
                <a:cxn ang="0">
                  <a:pos x="327" y="206"/>
                </a:cxn>
                <a:cxn ang="0">
                  <a:pos x="318" y="195"/>
                </a:cxn>
                <a:cxn ang="0">
                  <a:pos x="303" y="155"/>
                </a:cxn>
                <a:cxn ang="0">
                  <a:pos x="273" y="153"/>
                </a:cxn>
                <a:cxn ang="0">
                  <a:pos x="264" y="141"/>
                </a:cxn>
                <a:cxn ang="0">
                  <a:pos x="258" y="120"/>
                </a:cxn>
                <a:cxn ang="0">
                  <a:pos x="251" y="111"/>
                </a:cxn>
                <a:cxn ang="0">
                  <a:pos x="234" y="77"/>
                </a:cxn>
                <a:cxn ang="0">
                  <a:pos x="216" y="68"/>
                </a:cxn>
                <a:cxn ang="0">
                  <a:pos x="216" y="24"/>
                </a:cxn>
                <a:cxn ang="0">
                  <a:pos x="189" y="6"/>
                </a:cxn>
                <a:cxn ang="0">
                  <a:pos x="164" y="59"/>
                </a:cxn>
                <a:cxn ang="0">
                  <a:pos x="119" y="62"/>
                </a:cxn>
                <a:cxn ang="0">
                  <a:pos x="98" y="78"/>
                </a:cxn>
                <a:cxn ang="0">
                  <a:pos x="89" y="92"/>
                </a:cxn>
                <a:cxn ang="0">
                  <a:pos x="84" y="141"/>
                </a:cxn>
                <a:cxn ang="0">
                  <a:pos x="66" y="195"/>
                </a:cxn>
                <a:cxn ang="0">
                  <a:pos x="44" y="225"/>
                </a:cxn>
                <a:cxn ang="0">
                  <a:pos x="33" y="237"/>
                </a:cxn>
                <a:cxn ang="0">
                  <a:pos x="20" y="246"/>
                </a:cxn>
                <a:cxn ang="0">
                  <a:pos x="12" y="261"/>
                </a:cxn>
                <a:cxn ang="0">
                  <a:pos x="0" y="296"/>
                </a:cxn>
              </a:cxnLst>
              <a:rect l="0" t="0" r="r" b="b"/>
              <a:pathLst>
                <a:path w="344" h="355">
                  <a:moveTo>
                    <a:pt x="0" y="296"/>
                  </a:moveTo>
                  <a:cubicBezTo>
                    <a:pt x="11" y="319"/>
                    <a:pt x="25" y="315"/>
                    <a:pt x="51" y="317"/>
                  </a:cubicBezTo>
                  <a:cubicBezTo>
                    <a:pt x="57" y="318"/>
                    <a:pt x="61" y="320"/>
                    <a:pt x="66" y="323"/>
                  </a:cubicBezTo>
                  <a:cubicBezTo>
                    <a:pt x="73" y="322"/>
                    <a:pt x="80" y="322"/>
                    <a:pt x="86" y="320"/>
                  </a:cubicBezTo>
                  <a:cubicBezTo>
                    <a:pt x="93" y="318"/>
                    <a:pt x="97" y="312"/>
                    <a:pt x="104" y="311"/>
                  </a:cubicBezTo>
                  <a:cubicBezTo>
                    <a:pt x="111" y="312"/>
                    <a:pt x="114" y="314"/>
                    <a:pt x="120" y="318"/>
                  </a:cubicBezTo>
                  <a:cubicBezTo>
                    <a:pt x="127" y="330"/>
                    <a:pt x="141" y="342"/>
                    <a:pt x="155" y="345"/>
                  </a:cubicBezTo>
                  <a:cubicBezTo>
                    <a:pt x="169" y="344"/>
                    <a:pt x="181" y="343"/>
                    <a:pt x="194" y="339"/>
                  </a:cubicBezTo>
                  <a:cubicBezTo>
                    <a:pt x="211" y="343"/>
                    <a:pt x="222" y="342"/>
                    <a:pt x="236" y="351"/>
                  </a:cubicBezTo>
                  <a:cubicBezTo>
                    <a:pt x="251" y="350"/>
                    <a:pt x="258" y="355"/>
                    <a:pt x="263" y="342"/>
                  </a:cubicBezTo>
                  <a:cubicBezTo>
                    <a:pt x="265" y="333"/>
                    <a:pt x="260" y="329"/>
                    <a:pt x="255" y="321"/>
                  </a:cubicBezTo>
                  <a:cubicBezTo>
                    <a:pt x="257" y="313"/>
                    <a:pt x="258" y="310"/>
                    <a:pt x="266" y="308"/>
                  </a:cubicBezTo>
                  <a:cubicBezTo>
                    <a:pt x="271" y="302"/>
                    <a:pt x="273" y="300"/>
                    <a:pt x="281" y="299"/>
                  </a:cubicBezTo>
                  <a:cubicBezTo>
                    <a:pt x="290" y="300"/>
                    <a:pt x="292" y="306"/>
                    <a:pt x="297" y="314"/>
                  </a:cubicBezTo>
                  <a:cubicBezTo>
                    <a:pt x="313" y="311"/>
                    <a:pt x="306" y="300"/>
                    <a:pt x="299" y="290"/>
                  </a:cubicBezTo>
                  <a:cubicBezTo>
                    <a:pt x="307" y="284"/>
                    <a:pt x="317" y="289"/>
                    <a:pt x="323" y="281"/>
                  </a:cubicBezTo>
                  <a:cubicBezTo>
                    <a:pt x="325" y="261"/>
                    <a:pt x="329" y="276"/>
                    <a:pt x="344" y="270"/>
                  </a:cubicBezTo>
                  <a:cubicBezTo>
                    <a:pt x="341" y="253"/>
                    <a:pt x="337" y="245"/>
                    <a:pt x="323" y="234"/>
                  </a:cubicBezTo>
                  <a:cubicBezTo>
                    <a:pt x="327" y="229"/>
                    <a:pt x="330" y="227"/>
                    <a:pt x="335" y="224"/>
                  </a:cubicBezTo>
                  <a:cubicBezTo>
                    <a:pt x="337" y="214"/>
                    <a:pt x="340" y="209"/>
                    <a:pt x="327" y="206"/>
                  </a:cubicBezTo>
                  <a:cubicBezTo>
                    <a:pt x="322" y="203"/>
                    <a:pt x="321" y="200"/>
                    <a:pt x="318" y="195"/>
                  </a:cubicBezTo>
                  <a:cubicBezTo>
                    <a:pt x="317" y="176"/>
                    <a:pt x="323" y="159"/>
                    <a:pt x="303" y="155"/>
                  </a:cubicBezTo>
                  <a:cubicBezTo>
                    <a:pt x="293" y="156"/>
                    <a:pt x="283" y="156"/>
                    <a:pt x="273" y="153"/>
                  </a:cubicBezTo>
                  <a:cubicBezTo>
                    <a:pt x="268" y="149"/>
                    <a:pt x="266" y="147"/>
                    <a:pt x="264" y="141"/>
                  </a:cubicBezTo>
                  <a:cubicBezTo>
                    <a:pt x="263" y="133"/>
                    <a:pt x="263" y="127"/>
                    <a:pt x="258" y="120"/>
                  </a:cubicBezTo>
                  <a:cubicBezTo>
                    <a:pt x="256" y="117"/>
                    <a:pt x="251" y="111"/>
                    <a:pt x="251" y="111"/>
                  </a:cubicBezTo>
                  <a:cubicBezTo>
                    <a:pt x="249" y="93"/>
                    <a:pt x="253" y="80"/>
                    <a:pt x="234" y="77"/>
                  </a:cubicBezTo>
                  <a:cubicBezTo>
                    <a:pt x="228" y="74"/>
                    <a:pt x="223" y="69"/>
                    <a:pt x="216" y="68"/>
                  </a:cubicBezTo>
                  <a:cubicBezTo>
                    <a:pt x="211" y="61"/>
                    <a:pt x="221" y="34"/>
                    <a:pt x="216" y="24"/>
                  </a:cubicBezTo>
                  <a:cubicBezTo>
                    <a:pt x="211" y="14"/>
                    <a:pt x="198" y="0"/>
                    <a:pt x="189" y="6"/>
                  </a:cubicBezTo>
                  <a:cubicBezTo>
                    <a:pt x="172" y="9"/>
                    <a:pt x="174" y="57"/>
                    <a:pt x="164" y="59"/>
                  </a:cubicBezTo>
                  <a:cubicBezTo>
                    <a:pt x="146" y="63"/>
                    <a:pt x="161" y="60"/>
                    <a:pt x="119" y="62"/>
                  </a:cubicBezTo>
                  <a:cubicBezTo>
                    <a:pt x="109" y="64"/>
                    <a:pt x="106" y="72"/>
                    <a:pt x="98" y="78"/>
                  </a:cubicBezTo>
                  <a:cubicBezTo>
                    <a:pt x="95" y="83"/>
                    <a:pt x="92" y="87"/>
                    <a:pt x="89" y="92"/>
                  </a:cubicBezTo>
                  <a:cubicBezTo>
                    <a:pt x="88" y="103"/>
                    <a:pt x="91" y="127"/>
                    <a:pt x="84" y="141"/>
                  </a:cubicBezTo>
                  <a:cubicBezTo>
                    <a:pt x="80" y="161"/>
                    <a:pt x="78" y="179"/>
                    <a:pt x="66" y="195"/>
                  </a:cubicBezTo>
                  <a:cubicBezTo>
                    <a:pt x="64" y="206"/>
                    <a:pt x="53" y="218"/>
                    <a:pt x="44" y="225"/>
                  </a:cubicBezTo>
                  <a:cubicBezTo>
                    <a:pt x="41" y="231"/>
                    <a:pt x="40" y="236"/>
                    <a:pt x="33" y="237"/>
                  </a:cubicBezTo>
                  <a:cubicBezTo>
                    <a:pt x="28" y="243"/>
                    <a:pt x="26" y="242"/>
                    <a:pt x="20" y="246"/>
                  </a:cubicBezTo>
                  <a:cubicBezTo>
                    <a:pt x="17" y="251"/>
                    <a:pt x="12" y="261"/>
                    <a:pt x="12" y="261"/>
                  </a:cubicBezTo>
                  <a:cubicBezTo>
                    <a:pt x="12" y="269"/>
                    <a:pt x="18" y="300"/>
                    <a:pt x="0" y="29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8"/>
            <p:cNvSpPr>
              <a:spLocks/>
            </p:cNvSpPr>
            <p:nvPr/>
          </p:nvSpPr>
          <p:spPr bwMode="auto">
            <a:xfrm>
              <a:off x="1237322" y="1286328"/>
              <a:ext cx="483380" cy="507201"/>
            </a:xfrm>
            <a:custGeom>
              <a:avLst/>
              <a:gdLst/>
              <a:ahLst/>
              <a:cxnLst>
                <a:cxn ang="0">
                  <a:pos x="124" y="303"/>
                </a:cxn>
                <a:cxn ang="0">
                  <a:pos x="148" y="304"/>
                </a:cxn>
                <a:cxn ang="0">
                  <a:pos x="149" y="309"/>
                </a:cxn>
                <a:cxn ang="0">
                  <a:pos x="163" y="319"/>
                </a:cxn>
                <a:cxn ang="0">
                  <a:pos x="184" y="324"/>
                </a:cxn>
                <a:cxn ang="0">
                  <a:pos x="212" y="357"/>
                </a:cxn>
                <a:cxn ang="0">
                  <a:pos x="226" y="364"/>
                </a:cxn>
                <a:cxn ang="0">
                  <a:pos x="244" y="360"/>
                </a:cxn>
                <a:cxn ang="0">
                  <a:pos x="248" y="346"/>
                </a:cxn>
                <a:cxn ang="0">
                  <a:pos x="239" y="322"/>
                </a:cxn>
                <a:cxn ang="0">
                  <a:pos x="250" y="309"/>
                </a:cxn>
                <a:cxn ang="0">
                  <a:pos x="259" y="298"/>
                </a:cxn>
                <a:cxn ang="0">
                  <a:pos x="277" y="270"/>
                </a:cxn>
                <a:cxn ang="0">
                  <a:pos x="310" y="255"/>
                </a:cxn>
                <a:cxn ang="0">
                  <a:pos x="337" y="262"/>
                </a:cxn>
                <a:cxn ang="0">
                  <a:pos x="352" y="268"/>
                </a:cxn>
                <a:cxn ang="0">
                  <a:pos x="376" y="274"/>
                </a:cxn>
                <a:cxn ang="0">
                  <a:pos x="376" y="252"/>
                </a:cxn>
                <a:cxn ang="0">
                  <a:pos x="362" y="244"/>
                </a:cxn>
                <a:cxn ang="0">
                  <a:pos x="356" y="208"/>
                </a:cxn>
                <a:cxn ang="0">
                  <a:pos x="344" y="148"/>
                </a:cxn>
                <a:cxn ang="0">
                  <a:pos x="338" y="129"/>
                </a:cxn>
                <a:cxn ang="0">
                  <a:pos x="296" y="66"/>
                </a:cxn>
                <a:cxn ang="0">
                  <a:pos x="259" y="39"/>
                </a:cxn>
                <a:cxn ang="0">
                  <a:pos x="218" y="24"/>
                </a:cxn>
                <a:cxn ang="0">
                  <a:pos x="187" y="9"/>
                </a:cxn>
                <a:cxn ang="0">
                  <a:pos x="140" y="0"/>
                </a:cxn>
                <a:cxn ang="0">
                  <a:pos x="58" y="7"/>
                </a:cxn>
                <a:cxn ang="0">
                  <a:pos x="43" y="15"/>
                </a:cxn>
                <a:cxn ang="0">
                  <a:pos x="31" y="27"/>
                </a:cxn>
                <a:cxn ang="0">
                  <a:pos x="23" y="42"/>
                </a:cxn>
                <a:cxn ang="0">
                  <a:pos x="17" y="100"/>
                </a:cxn>
                <a:cxn ang="0">
                  <a:pos x="8" y="118"/>
                </a:cxn>
                <a:cxn ang="0">
                  <a:pos x="40" y="247"/>
                </a:cxn>
                <a:cxn ang="0">
                  <a:pos x="103" y="292"/>
                </a:cxn>
                <a:cxn ang="0">
                  <a:pos x="121" y="297"/>
                </a:cxn>
                <a:cxn ang="0">
                  <a:pos x="124" y="303"/>
                </a:cxn>
              </a:cxnLst>
              <a:rect l="0" t="0" r="r" b="b"/>
              <a:pathLst>
                <a:path w="383" h="368">
                  <a:moveTo>
                    <a:pt x="124" y="303"/>
                  </a:moveTo>
                  <a:cubicBezTo>
                    <a:pt x="132" y="303"/>
                    <a:pt x="140" y="302"/>
                    <a:pt x="148" y="304"/>
                  </a:cubicBezTo>
                  <a:cubicBezTo>
                    <a:pt x="150" y="304"/>
                    <a:pt x="148" y="307"/>
                    <a:pt x="149" y="309"/>
                  </a:cubicBezTo>
                  <a:cubicBezTo>
                    <a:pt x="152" y="315"/>
                    <a:pt x="157" y="318"/>
                    <a:pt x="163" y="319"/>
                  </a:cubicBezTo>
                  <a:cubicBezTo>
                    <a:pt x="172" y="318"/>
                    <a:pt x="180" y="315"/>
                    <a:pt x="184" y="324"/>
                  </a:cubicBezTo>
                  <a:cubicBezTo>
                    <a:pt x="179" y="355"/>
                    <a:pt x="182" y="353"/>
                    <a:pt x="212" y="357"/>
                  </a:cubicBezTo>
                  <a:cubicBezTo>
                    <a:pt x="217" y="360"/>
                    <a:pt x="220" y="363"/>
                    <a:pt x="226" y="364"/>
                  </a:cubicBezTo>
                  <a:cubicBezTo>
                    <a:pt x="233" y="368"/>
                    <a:pt x="239" y="366"/>
                    <a:pt x="244" y="360"/>
                  </a:cubicBezTo>
                  <a:cubicBezTo>
                    <a:pt x="245" y="355"/>
                    <a:pt x="247" y="351"/>
                    <a:pt x="248" y="346"/>
                  </a:cubicBezTo>
                  <a:cubicBezTo>
                    <a:pt x="247" y="331"/>
                    <a:pt x="248" y="331"/>
                    <a:pt x="239" y="322"/>
                  </a:cubicBezTo>
                  <a:cubicBezTo>
                    <a:pt x="237" y="313"/>
                    <a:pt x="241" y="311"/>
                    <a:pt x="250" y="309"/>
                  </a:cubicBezTo>
                  <a:cubicBezTo>
                    <a:pt x="255" y="306"/>
                    <a:pt x="257" y="304"/>
                    <a:pt x="259" y="298"/>
                  </a:cubicBezTo>
                  <a:cubicBezTo>
                    <a:pt x="260" y="275"/>
                    <a:pt x="256" y="272"/>
                    <a:pt x="277" y="270"/>
                  </a:cubicBezTo>
                  <a:cubicBezTo>
                    <a:pt x="290" y="264"/>
                    <a:pt x="295" y="256"/>
                    <a:pt x="310" y="255"/>
                  </a:cubicBezTo>
                  <a:cubicBezTo>
                    <a:pt x="321" y="256"/>
                    <a:pt x="327" y="260"/>
                    <a:pt x="337" y="262"/>
                  </a:cubicBezTo>
                  <a:cubicBezTo>
                    <a:pt x="342" y="266"/>
                    <a:pt x="346" y="267"/>
                    <a:pt x="352" y="268"/>
                  </a:cubicBezTo>
                  <a:cubicBezTo>
                    <a:pt x="359" y="272"/>
                    <a:pt x="368" y="273"/>
                    <a:pt x="376" y="274"/>
                  </a:cubicBezTo>
                  <a:cubicBezTo>
                    <a:pt x="383" y="269"/>
                    <a:pt x="383" y="258"/>
                    <a:pt x="376" y="252"/>
                  </a:cubicBezTo>
                  <a:cubicBezTo>
                    <a:pt x="372" y="249"/>
                    <a:pt x="366" y="247"/>
                    <a:pt x="362" y="244"/>
                  </a:cubicBezTo>
                  <a:cubicBezTo>
                    <a:pt x="355" y="234"/>
                    <a:pt x="359" y="220"/>
                    <a:pt x="356" y="208"/>
                  </a:cubicBezTo>
                  <a:cubicBezTo>
                    <a:pt x="355" y="166"/>
                    <a:pt x="359" y="172"/>
                    <a:pt x="344" y="148"/>
                  </a:cubicBezTo>
                  <a:cubicBezTo>
                    <a:pt x="343" y="142"/>
                    <a:pt x="341" y="135"/>
                    <a:pt x="338" y="129"/>
                  </a:cubicBezTo>
                  <a:cubicBezTo>
                    <a:pt x="332" y="101"/>
                    <a:pt x="330" y="73"/>
                    <a:pt x="296" y="66"/>
                  </a:cubicBezTo>
                  <a:cubicBezTo>
                    <a:pt x="289" y="58"/>
                    <a:pt x="269" y="41"/>
                    <a:pt x="259" y="39"/>
                  </a:cubicBezTo>
                  <a:cubicBezTo>
                    <a:pt x="246" y="33"/>
                    <a:pt x="232" y="26"/>
                    <a:pt x="218" y="24"/>
                  </a:cubicBezTo>
                  <a:cubicBezTo>
                    <a:pt x="209" y="17"/>
                    <a:pt x="198" y="11"/>
                    <a:pt x="187" y="9"/>
                  </a:cubicBezTo>
                  <a:cubicBezTo>
                    <a:pt x="172" y="3"/>
                    <a:pt x="156" y="1"/>
                    <a:pt x="140" y="0"/>
                  </a:cubicBezTo>
                  <a:cubicBezTo>
                    <a:pt x="73" y="1"/>
                    <a:pt x="94" y="2"/>
                    <a:pt x="58" y="7"/>
                  </a:cubicBezTo>
                  <a:cubicBezTo>
                    <a:pt x="53" y="10"/>
                    <a:pt x="43" y="15"/>
                    <a:pt x="43" y="15"/>
                  </a:cubicBezTo>
                  <a:cubicBezTo>
                    <a:pt x="39" y="20"/>
                    <a:pt x="36" y="23"/>
                    <a:pt x="31" y="27"/>
                  </a:cubicBezTo>
                  <a:cubicBezTo>
                    <a:pt x="28" y="32"/>
                    <a:pt x="26" y="37"/>
                    <a:pt x="23" y="42"/>
                  </a:cubicBezTo>
                  <a:cubicBezTo>
                    <a:pt x="20" y="61"/>
                    <a:pt x="25" y="84"/>
                    <a:pt x="17" y="100"/>
                  </a:cubicBezTo>
                  <a:cubicBezTo>
                    <a:pt x="16" y="107"/>
                    <a:pt x="12" y="112"/>
                    <a:pt x="8" y="118"/>
                  </a:cubicBezTo>
                  <a:cubicBezTo>
                    <a:pt x="0" y="158"/>
                    <a:pt x="4" y="219"/>
                    <a:pt x="40" y="247"/>
                  </a:cubicBezTo>
                  <a:cubicBezTo>
                    <a:pt x="48" y="262"/>
                    <a:pt x="85" y="289"/>
                    <a:pt x="103" y="292"/>
                  </a:cubicBezTo>
                  <a:cubicBezTo>
                    <a:pt x="109" y="295"/>
                    <a:pt x="115" y="296"/>
                    <a:pt x="121" y="297"/>
                  </a:cubicBezTo>
                  <a:cubicBezTo>
                    <a:pt x="122" y="298"/>
                    <a:pt x="132" y="306"/>
                    <a:pt x="124" y="303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9"/>
            <p:cNvSpPr>
              <a:spLocks/>
            </p:cNvSpPr>
            <p:nvPr/>
          </p:nvSpPr>
          <p:spPr bwMode="auto">
            <a:xfrm>
              <a:off x="1069464" y="1688781"/>
              <a:ext cx="456876" cy="545793"/>
            </a:xfrm>
            <a:custGeom>
              <a:avLst/>
              <a:gdLst/>
              <a:ahLst/>
              <a:cxnLst>
                <a:cxn ang="0">
                  <a:pos x="5" y="108"/>
                </a:cxn>
                <a:cxn ang="0">
                  <a:pos x="11" y="144"/>
                </a:cxn>
                <a:cxn ang="0">
                  <a:pos x="23" y="161"/>
                </a:cxn>
                <a:cxn ang="0">
                  <a:pos x="29" y="177"/>
                </a:cxn>
                <a:cxn ang="0">
                  <a:pos x="47" y="195"/>
                </a:cxn>
                <a:cxn ang="0">
                  <a:pos x="77" y="201"/>
                </a:cxn>
                <a:cxn ang="0">
                  <a:pos x="89" y="210"/>
                </a:cxn>
                <a:cxn ang="0">
                  <a:pos x="105" y="228"/>
                </a:cxn>
                <a:cxn ang="0">
                  <a:pos x="110" y="243"/>
                </a:cxn>
                <a:cxn ang="0">
                  <a:pos x="122" y="281"/>
                </a:cxn>
                <a:cxn ang="0">
                  <a:pos x="140" y="306"/>
                </a:cxn>
                <a:cxn ang="0">
                  <a:pos x="168" y="320"/>
                </a:cxn>
                <a:cxn ang="0">
                  <a:pos x="162" y="351"/>
                </a:cxn>
                <a:cxn ang="0">
                  <a:pos x="179" y="384"/>
                </a:cxn>
                <a:cxn ang="0">
                  <a:pos x="191" y="374"/>
                </a:cxn>
                <a:cxn ang="0">
                  <a:pos x="204" y="345"/>
                </a:cxn>
                <a:cxn ang="0">
                  <a:pos x="222" y="365"/>
                </a:cxn>
                <a:cxn ang="0">
                  <a:pos x="239" y="353"/>
                </a:cxn>
                <a:cxn ang="0">
                  <a:pos x="263" y="336"/>
                </a:cxn>
                <a:cxn ang="0">
                  <a:pos x="276" y="347"/>
                </a:cxn>
                <a:cxn ang="0">
                  <a:pos x="264" y="384"/>
                </a:cxn>
                <a:cxn ang="0">
                  <a:pos x="275" y="396"/>
                </a:cxn>
                <a:cxn ang="0">
                  <a:pos x="288" y="386"/>
                </a:cxn>
                <a:cxn ang="0">
                  <a:pos x="324" y="393"/>
                </a:cxn>
                <a:cxn ang="0">
                  <a:pos x="341" y="384"/>
                </a:cxn>
                <a:cxn ang="0">
                  <a:pos x="339" y="368"/>
                </a:cxn>
                <a:cxn ang="0">
                  <a:pos x="351" y="357"/>
                </a:cxn>
                <a:cxn ang="0">
                  <a:pos x="341" y="329"/>
                </a:cxn>
                <a:cxn ang="0">
                  <a:pos x="330" y="312"/>
                </a:cxn>
                <a:cxn ang="0">
                  <a:pos x="309" y="312"/>
                </a:cxn>
                <a:cxn ang="0">
                  <a:pos x="266" y="303"/>
                </a:cxn>
                <a:cxn ang="0">
                  <a:pos x="275" y="290"/>
                </a:cxn>
                <a:cxn ang="0">
                  <a:pos x="290" y="263"/>
                </a:cxn>
                <a:cxn ang="0">
                  <a:pos x="302" y="236"/>
                </a:cxn>
                <a:cxn ang="0">
                  <a:pos x="300" y="173"/>
                </a:cxn>
                <a:cxn ang="0">
                  <a:pos x="326" y="116"/>
                </a:cxn>
                <a:cxn ang="0">
                  <a:pos x="348" y="92"/>
                </a:cxn>
                <a:cxn ang="0">
                  <a:pos x="357" y="83"/>
                </a:cxn>
                <a:cxn ang="0">
                  <a:pos x="348" y="53"/>
                </a:cxn>
                <a:cxn ang="0">
                  <a:pos x="315" y="26"/>
                </a:cxn>
                <a:cxn ang="0">
                  <a:pos x="279" y="0"/>
                </a:cxn>
                <a:cxn ang="0">
                  <a:pos x="258" y="2"/>
                </a:cxn>
                <a:cxn ang="0">
                  <a:pos x="228" y="29"/>
                </a:cxn>
                <a:cxn ang="0">
                  <a:pos x="192" y="51"/>
                </a:cxn>
                <a:cxn ang="0">
                  <a:pos x="147" y="75"/>
                </a:cxn>
                <a:cxn ang="0">
                  <a:pos x="95" y="77"/>
                </a:cxn>
                <a:cxn ang="0">
                  <a:pos x="71" y="71"/>
                </a:cxn>
                <a:cxn ang="0">
                  <a:pos x="35" y="69"/>
                </a:cxn>
                <a:cxn ang="0">
                  <a:pos x="3" y="104"/>
                </a:cxn>
                <a:cxn ang="0">
                  <a:pos x="5" y="108"/>
                </a:cxn>
              </a:cxnLst>
              <a:rect l="0" t="0" r="r" b="b"/>
              <a:pathLst>
                <a:path w="362" h="396">
                  <a:moveTo>
                    <a:pt x="5" y="108"/>
                  </a:moveTo>
                  <a:cubicBezTo>
                    <a:pt x="6" y="120"/>
                    <a:pt x="5" y="133"/>
                    <a:pt x="11" y="144"/>
                  </a:cubicBezTo>
                  <a:cubicBezTo>
                    <a:pt x="12" y="151"/>
                    <a:pt x="17" y="157"/>
                    <a:pt x="23" y="161"/>
                  </a:cubicBezTo>
                  <a:cubicBezTo>
                    <a:pt x="26" y="166"/>
                    <a:pt x="26" y="172"/>
                    <a:pt x="29" y="177"/>
                  </a:cubicBezTo>
                  <a:cubicBezTo>
                    <a:pt x="31" y="186"/>
                    <a:pt x="38" y="193"/>
                    <a:pt x="47" y="195"/>
                  </a:cubicBezTo>
                  <a:cubicBezTo>
                    <a:pt x="56" y="200"/>
                    <a:pt x="67" y="200"/>
                    <a:pt x="77" y="201"/>
                  </a:cubicBezTo>
                  <a:cubicBezTo>
                    <a:pt x="82" y="204"/>
                    <a:pt x="86" y="205"/>
                    <a:pt x="89" y="210"/>
                  </a:cubicBezTo>
                  <a:cubicBezTo>
                    <a:pt x="91" y="220"/>
                    <a:pt x="97" y="222"/>
                    <a:pt x="105" y="228"/>
                  </a:cubicBezTo>
                  <a:cubicBezTo>
                    <a:pt x="107" y="233"/>
                    <a:pt x="108" y="238"/>
                    <a:pt x="110" y="243"/>
                  </a:cubicBezTo>
                  <a:cubicBezTo>
                    <a:pt x="111" y="258"/>
                    <a:pt x="106" y="275"/>
                    <a:pt x="122" y="281"/>
                  </a:cubicBezTo>
                  <a:cubicBezTo>
                    <a:pt x="130" y="289"/>
                    <a:pt x="133" y="297"/>
                    <a:pt x="140" y="306"/>
                  </a:cubicBezTo>
                  <a:cubicBezTo>
                    <a:pt x="143" y="319"/>
                    <a:pt x="157" y="318"/>
                    <a:pt x="168" y="320"/>
                  </a:cubicBezTo>
                  <a:cubicBezTo>
                    <a:pt x="171" y="332"/>
                    <a:pt x="169" y="341"/>
                    <a:pt x="162" y="351"/>
                  </a:cubicBezTo>
                  <a:cubicBezTo>
                    <a:pt x="159" y="368"/>
                    <a:pt x="160" y="380"/>
                    <a:pt x="179" y="384"/>
                  </a:cubicBezTo>
                  <a:cubicBezTo>
                    <a:pt x="191" y="383"/>
                    <a:pt x="187" y="383"/>
                    <a:pt x="191" y="374"/>
                  </a:cubicBezTo>
                  <a:cubicBezTo>
                    <a:pt x="193" y="363"/>
                    <a:pt x="195" y="352"/>
                    <a:pt x="204" y="345"/>
                  </a:cubicBezTo>
                  <a:cubicBezTo>
                    <a:pt x="214" y="349"/>
                    <a:pt x="213" y="360"/>
                    <a:pt x="222" y="365"/>
                  </a:cubicBezTo>
                  <a:cubicBezTo>
                    <a:pt x="229" y="362"/>
                    <a:pt x="233" y="357"/>
                    <a:pt x="239" y="353"/>
                  </a:cubicBezTo>
                  <a:cubicBezTo>
                    <a:pt x="245" y="345"/>
                    <a:pt x="255" y="341"/>
                    <a:pt x="263" y="336"/>
                  </a:cubicBezTo>
                  <a:cubicBezTo>
                    <a:pt x="272" y="338"/>
                    <a:pt x="274" y="338"/>
                    <a:pt x="276" y="347"/>
                  </a:cubicBezTo>
                  <a:cubicBezTo>
                    <a:pt x="275" y="365"/>
                    <a:pt x="274" y="371"/>
                    <a:pt x="264" y="384"/>
                  </a:cubicBezTo>
                  <a:cubicBezTo>
                    <a:pt x="266" y="393"/>
                    <a:pt x="266" y="394"/>
                    <a:pt x="275" y="396"/>
                  </a:cubicBezTo>
                  <a:cubicBezTo>
                    <a:pt x="279" y="392"/>
                    <a:pt x="283" y="389"/>
                    <a:pt x="288" y="386"/>
                  </a:cubicBezTo>
                  <a:cubicBezTo>
                    <a:pt x="300" y="387"/>
                    <a:pt x="312" y="392"/>
                    <a:pt x="324" y="393"/>
                  </a:cubicBezTo>
                  <a:cubicBezTo>
                    <a:pt x="334" y="392"/>
                    <a:pt x="337" y="393"/>
                    <a:pt x="341" y="384"/>
                  </a:cubicBezTo>
                  <a:cubicBezTo>
                    <a:pt x="342" y="378"/>
                    <a:pt x="342" y="374"/>
                    <a:pt x="339" y="368"/>
                  </a:cubicBezTo>
                  <a:cubicBezTo>
                    <a:pt x="342" y="362"/>
                    <a:pt x="346" y="361"/>
                    <a:pt x="351" y="357"/>
                  </a:cubicBezTo>
                  <a:cubicBezTo>
                    <a:pt x="356" y="347"/>
                    <a:pt x="348" y="336"/>
                    <a:pt x="341" y="329"/>
                  </a:cubicBezTo>
                  <a:cubicBezTo>
                    <a:pt x="338" y="321"/>
                    <a:pt x="339" y="316"/>
                    <a:pt x="330" y="312"/>
                  </a:cubicBezTo>
                  <a:cubicBezTo>
                    <a:pt x="321" y="314"/>
                    <a:pt x="317" y="316"/>
                    <a:pt x="309" y="312"/>
                  </a:cubicBezTo>
                  <a:cubicBezTo>
                    <a:pt x="300" y="300"/>
                    <a:pt x="278" y="304"/>
                    <a:pt x="266" y="303"/>
                  </a:cubicBezTo>
                  <a:cubicBezTo>
                    <a:pt x="259" y="294"/>
                    <a:pt x="267" y="291"/>
                    <a:pt x="275" y="290"/>
                  </a:cubicBezTo>
                  <a:cubicBezTo>
                    <a:pt x="278" y="276"/>
                    <a:pt x="275" y="266"/>
                    <a:pt x="290" y="263"/>
                  </a:cubicBezTo>
                  <a:cubicBezTo>
                    <a:pt x="303" y="257"/>
                    <a:pt x="300" y="251"/>
                    <a:pt x="302" y="236"/>
                  </a:cubicBezTo>
                  <a:cubicBezTo>
                    <a:pt x="303" y="215"/>
                    <a:pt x="303" y="194"/>
                    <a:pt x="300" y="173"/>
                  </a:cubicBezTo>
                  <a:cubicBezTo>
                    <a:pt x="302" y="148"/>
                    <a:pt x="307" y="131"/>
                    <a:pt x="326" y="116"/>
                  </a:cubicBezTo>
                  <a:cubicBezTo>
                    <a:pt x="328" y="106"/>
                    <a:pt x="340" y="98"/>
                    <a:pt x="348" y="92"/>
                  </a:cubicBezTo>
                  <a:cubicBezTo>
                    <a:pt x="351" y="89"/>
                    <a:pt x="357" y="83"/>
                    <a:pt x="357" y="83"/>
                  </a:cubicBezTo>
                  <a:cubicBezTo>
                    <a:pt x="362" y="70"/>
                    <a:pt x="358" y="61"/>
                    <a:pt x="348" y="53"/>
                  </a:cubicBezTo>
                  <a:cubicBezTo>
                    <a:pt x="341" y="42"/>
                    <a:pt x="328" y="29"/>
                    <a:pt x="315" y="26"/>
                  </a:cubicBezTo>
                  <a:cubicBezTo>
                    <a:pt x="303" y="17"/>
                    <a:pt x="293" y="7"/>
                    <a:pt x="279" y="0"/>
                  </a:cubicBezTo>
                  <a:cubicBezTo>
                    <a:pt x="272" y="1"/>
                    <a:pt x="265" y="1"/>
                    <a:pt x="258" y="2"/>
                  </a:cubicBezTo>
                  <a:cubicBezTo>
                    <a:pt x="245" y="4"/>
                    <a:pt x="239" y="22"/>
                    <a:pt x="228" y="29"/>
                  </a:cubicBezTo>
                  <a:cubicBezTo>
                    <a:pt x="222" y="39"/>
                    <a:pt x="204" y="49"/>
                    <a:pt x="192" y="51"/>
                  </a:cubicBezTo>
                  <a:cubicBezTo>
                    <a:pt x="178" y="61"/>
                    <a:pt x="165" y="72"/>
                    <a:pt x="147" y="75"/>
                  </a:cubicBezTo>
                  <a:cubicBezTo>
                    <a:pt x="133" y="82"/>
                    <a:pt x="105" y="77"/>
                    <a:pt x="95" y="77"/>
                  </a:cubicBezTo>
                  <a:cubicBezTo>
                    <a:pt x="87" y="74"/>
                    <a:pt x="79" y="72"/>
                    <a:pt x="71" y="71"/>
                  </a:cubicBezTo>
                  <a:cubicBezTo>
                    <a:pt x="59" y="66"/>
                    <a:pt x="49" y="68"/>
                    <a:pt x="35" y="69"/>
                  </a:cubicBezTo>
                  <a:cubicBezTo>
                    <a:pt x="21" y="74"/>
                    <a:pt x="8" y="90"/>
                    <a:pt x="3" y="104"/>
                  </a:cubicBezTo>
                  <a:cubicBezTo>
                    <a:pt x="2" y="111"/>
                    <a:pt x="0" y="111"/>
                    <a:pt x="5" y="10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50"/>
            <p:cNvSpPr>
              <a:spLocks/>
            </p:cNvSpPr>
            <p:nvPr/>
          </p:nvSpPr>
          <p:spPr bwMode="auto">
            <a:xfrm>
              <a:off x="849861" y="610978"/>
              <a:ext cx="1075300" cy="853146"/>
            </a:xfrm>
            <a:custGeom>
              <a:avLst/>
              <a:gdLst/>
              <a:ahLst/>
              <a:cxnLst>
                <a:cxn ang="0">
                  <a:pos x="267" y="581"/>
                </a:cxn>
                <a:cxn ang="0">
                  <a:pos x="221" y="533"/>
                </a:cxn>
                <a:cxn ang="0">
                  <a:pos x="155" y="529"/>
                </a:cxn>
                <a:cxn ang="0">
                  <a:pos x="117" y="506"/>
                </a:cxn>
                <a:cxn ang="0">
                  <a:pos x="108" y="461"/>
                </a:cxn>
                <a:cxn ang="0">
                  <a:pos x="105" y="371"/>
                </a:cxn>
                <a:cxn ang="0">
                  <a:pos x="99" y="319"/>
                </a:cxn>
                <a:cxn ang="0">
                  <a:pos x="123" y="302"/>
                </a:cxn>
                <a:cxn ang="0">
                  <a:pos x="159" y="281"/>
                </a:cxn>
                <a:cxn ang="0">
                  <a:pos x="153" y="233"/>
                </a:cxn>
                <a:cxn ang="0">
                  <a:pos x="128" y="185"/>
                </a:cxn>
                <a:cxn ang="0">
                  <a:pos x="71" y="154"/>
                </a:cxn>
                <a:cxn ang="0">
                  <a:pos x="6" y="137"/>
                </a:cxn>
                <a:cxn ang="0">
                  <a:pos x="17" y="95"/>
                </a:cxn>
                <a:cxn ang="0">
                  <a:pos x="56" y="74"/>
                </a:cxn>
                <a:cxn ang="0">
                  <a:pos x="159" y="40"/>
                </a:cxn>
                <a:cxn ang="0">
                  <a:pos x="222" y="17"/>
                </a:cxn>
                <a:cxn ang="0">
                  <a:pos x="258" y="10"/>
                </a:cxn>
                <a:cxn ang="0">
                  <a:pos x="297" y="17"/>
                </a:cxn>
                <a:cxn ang="0">
                  <a:pos x="342" y="44"/>
                </a:cxn>
                <a:cxn ang="0">
                  <a:pos x="443" y="112"/>
                </a:cxn>
                <a:cxn ang="0">
                  <a:pos x="464" y="161"/>
                </a:cxn>
                <a:cxn ang="0">
                  <a:pos x="531" y="224"/>
                </a:cxn>
                <a:cxn ang="0">
                  <a:pos x="597" y="203"/>
                </a:cxn>
                <a:cxn ang="0">
                  <a:pos x="732" y="164"/>
                </a:cxn>
                <a:cxn ang="0">
                  <a:pos x="791" y="184"/>
                </a:cxn>
                <a:cxn ang="0">
                  <a:pos x="840" y="209"/>
                </a:cxn>
                <a:cxn ang="0">
                  <a:pos x="849" y="235"/>
                </a:cxn>
                <a:cxn ang="0">
                  <a:pos x="819" y="308"/>
                </a:cxn>
                <a:cxn ang="0">
                  <a:pos x="770" y="343"/>
                </a:cxn>
                <a:cxn ang="0">
                  <a:pos x="711" y="410"/>
                </a:cxn>
                <a:cxn ang="0">
                  <a:pos x="704" y="445"/>
                </a:cxn>
                <a:cxn ang="0">
                  <a:pos x="707" y="505"/>
                </a:cxn>
                <a:cxn ang="0">
                  <a:pos x="735" y="542"/>
                </a:cxn>
                <a:cxn ang="0">
                  <a:pos x="720" y="596"/>
                </a:cxn>
                <a:cxn ang="0">
                  <a:pos x="659" y="581"/>
                </a:cxn>
                <a:cxn ang="0">
                  <a:pos x="627" y="593"/>
                </a:cxn>
                <a:cxn ang="0">
                  <a:pos x="588" y="578"/>
                </a:cxn>
                <a:cxn ang="0">
                  <a:pos x="555" y="542"/>
                </a:cxn>
                <a:cxn ang="0">
                  <a:pos x="516" y="551"/>
                </a:cxn>
                <a:cxn ang="0">
                  <a:pos x="450" y="503"/>
                </a:cxn>
                <a:cxn ang="0">
                  <a:pos x="378" y="524"/>
                </a:cxn>
                <a:cxn ang="0">
                  <a:pos x="348" y="551"/>
                </a:cxn>
                <a:cxn ang="0">
                  <a:pos x="350" y="601"/>
                </a:cxn>
                <a:cxn ang="0">
                  <a:pos x="306" y="602"/>
                </a:cxn>
              </a:cxnLst>
              <a:rect l="0" t="0" r="r" b="b"/>
              <a:pathLst>
                <a:path w="852" h="619">
                  <a:moveTo>
                    <a:pt x="288" y="605"/>
                  </a:moveTo>
                  <a:cubicBezTo>
                    <a:pt x="277" y="589"/>
                    <a:pt x="285" y="587"/>
                    <a:pt x="267" y="581"/>
                  </a:cubicBezTo>
                  <a:cubicBezTo>
                    <a:pt x="251" y="583"/>
                    <a:pt x="220" y="597"/>
                    <a:pt x="213" y="577"/>
                  </a:cubicBezTo>
                  <a:cubicBezTo>
                    <a:pt x="218" y="563"/>
                    <a:pt x="241" y="540"/>
                    <a:pt x="221" y="533"/>
                  </a:cubicBezTo>
                  <a:cubicBezTo>
                    <a:pt x="200" y="547"/>
                    <a:pt x="199" y="547"/>
                    <a:pt x="183" y="542"/>
                  </a:cubicBezTo>
                  <a:cubicBezTo>
                    <a:pt x="175" y="529"/>
                    <a:pt x="169" y="534"/>
                    <a:pt x="155" y="529"/>
                  </a:cubicBezTo>
                  <a:cubicBezTo>
                    <a:pt x="152" y="526"/>
                    <a:pt x="147" y="506"/>
                    <a:pt x="143" y="505"/>
                  </a:cubicBezTo>
                  <a:cubicBezTo>
                    <a:pt x="135" y="502"/>
                    <a:pt x="122" y="512"/>
                    <a:pt x="117" y="506"/>
                  </a:cubicBezTo>
                  <a:cubicBezTo>
                    <a:pt x="111" y="499"/>
                    <a:pt x="109" y="496"/>
                    <a:pt x="107" y="487"/>
                  </a:cubicBezTo>
                  <a:cubicBezTo>
                    <a:pt x="106" y="481"/>
                    <a:pt x="108" y="461"/>
                    <a:pt x="108" y="461"/>
                  </a:cubicBezTo>
                  <a:cubicBezTo>
                    <a:pt x="107" y="437"/>
                    <a:pt x="107" y="413"/>
                    <a:pt x="105" y="389"/>
                  </a:cubicBezTo>
                  <a:cubicBezTo>
                    <a:pt x="104" y="383"/>
                    <a:pt x="105" y="371"/>
                    <a:pt x="105" y="371"/>
                  </a:cubicBezTo>
                  <a:cubicBezTo>
                    <a:pt x="104" y="363"/>
                    <a:pt x="90" y="356"/>
                    <a:pt x="89" y="347"/>
                  </a:cubicBezTo>
                  <a:cubicBezTo>
                    <a:pt x="88" y="338"/>
                    <a:pt x="94" y="324"/>
                    <a:pt x="99" y="319"/>
                  </a:cubicBezTo>
                  <a:cubicBezTo>
                    <a:pt x="109" y="318"/>
                    <a:pt x="111" y="321"/>
                    <a:pt x="120" y="316"/>
                  </a:cubicBezTo>
                  <a:cubicBezTo>
                    <a:pt x="125" y="313"/>
                    <a:pt x="119" y="307"/>
                    <a:pt x="123" y="302"/>
                  </a:cubicBezTo>
                  <a:cubicBezTo>
                    <a:pt x="127" y="296"/>
                    <a:pt x="131" y="290"/>
                    <a:pt x="135" y="284"/>
                  </a:cubicBezTo>
                  <a:cubicBezTo>
                    <a:pt x="139" y="277"/>
                    <a:pt x="151" y="282"/>
                    <a:pt x="159" y="281"/>
                  </a:cubicBezTo>
                  <a:cubicBezTo>
                    <a:pt x="167" y="269"/>
                    <a:pt x="175" y="259"/>
                    <a:pt x="180" y="245"/>
                  </a:cubicBezTo>
                  <a:cubicBezTo>
                    <a:pt x="169" y="229"/>
                    <a:pt x="179" y="239"/>
                    <a:pt x="153" y="233"/>
                  </a:cubicBezTo>
                  <a:cubicBezTo>
                    <a:pt x="147" y="232"/>
                    <a:pt x="135" y="227"/>
                    <a:pt x="135" y="227"/>
                  </a:cubicBezTo>
                  <a:cubicBezTo>
                    <a:pt x="131" y="220"/>
                    <a:pt x="133" y="187"/>
                    <a:pt x="128" y="185"/>
                  </a:cubicBezTo>
                  <a:cubicBezTo>
                    <a:pt x="117" y="180"/>
                    <a:pt x="105" y="189"/>
                    <a:pt x="93" y="188"/>
                  </a:cubicBezTo>
                  <a:cubicBezTo>
                    <a:pt x="84" y="182"/>
                    <a:pt x="82" y="161"/>
                    <a:pt x="71" y="154"/>
                  </a:cubicBezTo>
                  <a:cubicBezTo>
                    <a:pt x="60" y="147"/>
                    <a:pt x="35" y="149"/>
                    <a:pt x="24" y="146"/>
                  </a:cubicBezTo>
                  <a:cubicBezTo>
                    <a:pt x="19" y="144"/>
                    <a:pt x="9" y="142"/>
                    <a:pt x="6" y="137"/>
                  </a:cubicBezTo>
                  <a:cubicBezTo>
                    <a:pt x="3" y="132"/>
                    <a:pt x="0" y="119"/>
                    <a:pt x="0" y="119"/>
                  </a:cubicBezTo>
                  <a:cubicBezTo>
                    <a:pt x="8" y="114"/>
                    <a:pt x="17" y="95"/>
                    <a:pt x="17" y="95"/>
                  </a:cubicBezTo>
                  <a:cubicBezTo>
                    <a:pt x="21" y="89"/>
                    <a:pt x="33" y="93"/>
                    <a:pt x="39" y="89"/>
                  </a:cubicBezTo>
                  <a:cubicBezTo>
                    <a:pt x="45" y="85"/>
                    <a:pt x="56" y="74"/>
                    <a:pt x="56" y="74"/>
                  </a:cubicBezTo>
                  <a:cubicBezTo>
                    <a:pt x="80" y="39"/>
                    <a:pt x="78" y="47"/>
                    <a:pt x="137" y="44"/>
                  </a:cubicBezTo>
                  <a:cubicBezTo>
                    <a:pt x="153" y="38"/>
                    <a:pt x="149" y="43"/>
                    <a:pt x="159" y="40"/>
                  </a:cubicBezTo>
                  <a:cubicBezTo>
                    <a:pt x="169" y="37"/>
                    <a:pt x="185" y="30"/>
                    <a:pt x="195" y="26"/>
                  </a:cubicBezTo>
                  <a:cubicBezTo>
                    <a:pt x="195" y="26"/>
                    <a:pt x="222" y="17"/>
                    <a:pt x="222" y="17"/>
                  </a:cubicBezTo>
                  <a:cubicBezTo>
                    <a:pt x="225" y="16"/>
                    <a:pt x="236" y="4"/>
                    <a:pt x="236" y="4"/>
                  </a:cubicBezTo>
                  <a:cubicBezTo>
                    <a:pt x="245" y="5"/>
                    <a:pt x="249" y="8"/>
                    <a:pt x="258" y="10"/>
                  </a:cubicBezTo>
                  <a:cubicBezTo>
                    <a:pt x="264" y="11"/>
                    <a:pt x="276" y="23"/>
                    <a:pt x="276" y="23"/>
                  </a:cubicBezTo>
                  <a:cubicBezTo>
                    <a:pt x="276" y="23"/>
                    <a:pt x="296" y="18"/>
                    <a:pt x="297" y="17"/>
                  </a:cubicBezTo>
                  <a:cubicBezTo>
                    <a:pt x="303" y="17"/>
                    <a:pt x="307" y="0"/>
                    <a:pt x="314" y="4"/>
                  </a:cubicBezTo>
                  <a:cubicBezTo>
                    <a:pt x="321" y="8"/>
                    <a:pt x="325" y="28"/>
                    <a:pt x="342" y="44"/>
                  </a:cubicBezTo>
                  <a:cubicBezTo>
                    <a:pt x="360" y="71"/>
                    <a:pt x="384" y="91"/>
                    <a:pt x="414" y="101"/>
                  </a:cubicBezTo>
                  <a:cubicBezTo>
                    <a:pt x="423" y="104"/>
                    <a:pt x="434" y="109"/>
                    <a:pt x="443" y="112"/>
                  </a:cubicBezTo>
                  <a:cubicBezTo>
                    <a:pt x="452" y="117"/>
                    <a:pt x="464" y="123"/>
                    <a:pt x="467" y="131"/>
                  </a:cubicBezTo>
                  <a:cubicBezTo>
                    <a:pt x="470" y="139"/>
                    <a:pt x="455" y="149"/>
                    <a:pt x="464" y="161"/>
                  </a:cubicBezTo>
                  <a:cubicBezTo>
                    <a:pt x="483" y="173"/>
                    <a:pt x="502" y="189"/>
                    <a:pt x="522" y="202"/>
                  </a:cubicBezTo>
                  <a:cubicBezTo>
                    <a:pt x="517" y="216"/>
                    <a:pt x="517" y="215"/>
                    <a:pt x="531" y="224"/>
                  </a:cubicBezTo>
                  <a:cubicBezTo>
                    <a:pt x="557" y="223"/>
                    <a:pt x="557" y="230"/>
                    <a:pt x="582" y="224"/>
                  </a:cubicBezTo>
                  <a:cubicBezTo>
                    <a:pt x="594" y="222"/>
                    <a:pt x="590" y="207"/>
                    <a:pt x="597" y="203"/>
                  </a:cubicBezTo>
                  <a:cubicBezTo>
                    <a:pt x="604" y="199"/>
                    <a:pt x="602" y="203"/>
                    <a:pt x="624" y="197"/>
                  </a:cubicBezTo>
                  <a:cubicBezTo>
                    <a:pt x="655" y="181"/>
                    <a:pt x="698" y="171"/>
                    <a:pt x="732" y="164"/>
                  </a:cubicBezTo>
                  <a:cubicBezTo>
                    <a:pt x="757" y="160"/>
                    <a:pt x="754" y="176"/>
                    <a:pt x="767" y="181"/>
                  </a:cubicBezTo>
                  <a:cubicBezTo>
                    <a:pt x="777" y="184"/>
                    <a:pt x="783" y="182"/>
                    <a:pt x="791" y="184"/>
                  </a:cubicBezTo>
                  <a:cubicBezTo>
                    <a:pt x="799" y="186"/>
                    <a:pt x="805" y="190"/>
                    <a:pt x="813" y="194"/>
                  </a:cubicBezTo>
                  <a:cubicBezTo>
                    <a:pt x="834" y="208"/>
                    <a:pt x="824" y="204"/>
                    <a:pt x="840" y="209"/>
                  </a:cubicBezTo>
                  <a:cubicBezTo>
                    <a:pt x="842" y="212"/>
                    <a:pt x="846" y="214"/>
                    <a:pt x="846" y="218"/>
                  </a:cubicBezTo>
                  <a:cubicBezTo>
                    <a:pt x="846" y="222"/>
                    <a:pt x="852" y="227"/>
                    <a:pt x="849" y="235"/>
                  </a:cubicBezTo>
                  <a:cubicBezTo>
                    <a:pt x="846" y="243"/>
                    <a:pt x="833" y="257"/>
                    <a:pt x="828" y="269"/>
                  </a:cubicBezTo>
                  <a:cubicBezTo>
                    <a:pt x="823" y="281"/>
                    <a:pt x="822" y="299"/>
                    <a:pt x="819" y="308"/>
                  </a:cubicBezTo>
                  <a:cubicBezTo>
                    <a:pt x="818" y="313"/>
                    <a:pt x="815" y="322"/>
                    <a:pt x="810" y="326"/>
                  </a:cubicBezTo>
                  <a:cubicBezTo>
                    <a:pt x="800" y="334"/>
                    <a:pt x="781" y="336"/>
                    <a:pt x="770" y="343"/>
                  </a:cubicBezTo>
                  <a:cubicBezTo>
                    <a:pt x="763" y="353"/>
                    <a:pt x="760" y="357"/>
                    <a:pt x="756" y="368"/>
                  </a:cubicBezTo>
                  <a:cubicBezTo>
                    <a:pt x="752" y="412"/>
                    <a:pt x="755" y="406"/>
                    <a:pt x="711" y="410"/>
                  </a:cubicBezTo>
                  <a:cubicBezTo>
                    <a:pt x="705" y="412"/>
                    <a:pt x="696" y="407"/>
                    <a:pt x="696" y="416"/>
                  </a:cubicBezTo>
                  <a:cubicBezTo>
                    <a:pt x="695" y="422"/>
                    <a:pt x="704" y="436"/>
                    <a:pt x="704" y="445"/>
                  </a:cubicBezTo>
                  <a:cubicBezTo>
                    <a:pt x="701" y="457"/>
                    <a:pt x="700" y="469"/>
                    <a:pt x="693" y="479"/>
                  </a:cubicBezTo>
                  <a:cubicBezTo>
                    <a:pt x="694" y="487"/>
                    <a:pt x="698" y="500"/>
                    <a:pt x="707" y="505"/>
                  </a:cubicBezTo>
                  <a:cubicBezTo>
                    <a:pt x="716" y="510"/>
                    <a:pt x="744" y="500"/>
                    <a:pt x="749" y="506"/>
                  </a:cubicBezTo>
                  <a:cubicBezTo>
                    <a:pt x="760" y="522"/>
                    <a:pt x="740" y="526"/>
                    <a:pt x="735" y="542"/>
                  </a:cubicBezTo>
                  <a:cubicBezTo>
                    <a:pt x="739" y="555"/>
                    <a:pt x="749" y="565"/>
                    <a:pt x="753" y="578"/>
                  </a:cubicBezTo>
                  <a:cubicBezTo>
                    <a:pt x="748" y="597"/>
                    <a:pt x="740" y="593"/>
                    <a:pt x="720" y="596"/>
                  </a:cubicBezTo>
                  <a:cubicBezTo>
                    <a:pt x="708" y="600"/>
                    <a:pt x="703" y="604"/>
                    <a:pt x="696" y="614"/>
                  </a:cubicBezTo>
                  <a:cubicBezTo>
                    <a:pt x="661" y="609"/>
                    <a:pt x="684" y="598"/>
                    <a:pt x="659" y="581"/>
                  </a:cubicBezTo>
                  <a:cubicBezTo>
                    <a:pt x="652" y="582"/>
                    <a:pt x="643" y="589"/>
                    <a:pt x="636" y="590"/>
                  </a:cubicBezTo>
                  <a:cubicBezTo>
                    <a:pt x="633" y="591"/>
                    <a:pt x="629" y="595"/>
                    <a:pt x="627" y="593"/>
                  </a:cubicBezTo>
                  <a:cubicBezTo>
                    <a:pt x="623" y="589"/>
                    <a:pt x="621" y="575"/>
                    <a:pt x="621" y="575"/>
                  </a:cubicBezTo>
                  <a:cubicBezTo>
                    <a:pt x="610" y="576"/>
                    <a:pt x="599" y="578"/>
                    <a:pt x="588" y="578"/>
                  </a:cubicBezTo>
                  <a:cubicBezTo>
                    <a:pt x="585" y="578"/>
                    <a:pt x="581" y="578"/>
                    <a:pt x="579" y="575"/>
                  </a:cubicBezTo>
                  <a:cubicBezTo>
                    <a:pt x="567" y="558"/>
                    <a:pt x="574" y="555"/>
                    <a:pt x="555" y="542"/>
                  </a:cubicBezTo>
                  <a:cubicBezTo>
                    <a:pt x="548" y="543"/>
                    <a:pt x="541" y="543"/>
                    <a:pt x="534" y="545"/>
                  </a:cubicBezTo>
                  <a:cubicBezTo>
                    <a:pt x="528" y="546"/>
                    <a:pt x="516" y="551"/>
                    <a:pt x="516" y="551"/>
                  </a:cubicBezTo>
                  <a:cubicBezTo>
                    <a:pt x="500" y="548"/>
                    <a:pt x="489" y="538"/>
                    <a:pt x="474" y="533"/>
                  </a:cubicBezTo>
                  <a:cubicBezTo>
                    <a:pt x="466" y="521"/>
                    <a:pt x="465" y="508"/>
                    <a:pt x="450" y="503"/>
                  </a:cubicBezTo>
                  <a:cubicBezTo>
                    <a:pt x="434" y="504"/>
                    <a:pt x="418" y="503"/>
                    <a:pt x="402" y="506"/>
                  </a:cubicBezTo>
                  <a:cubicBezTo>
                    <a:pt x="395" y="508"/>
                    <a:pt x="382" y="520"/>
                    <a:pt x="378" y="524"/>
                  </a:cubicBezTo>
                  <a:cubicBezTo>
                    <a:pt x="367" y="535"/>
                    <a:pt x="363" y="529"/>
                    <a:pt x="348" y="530"/>
                  </a:cubicBezTo>
                  <a:cubicBezTo>
                    <a:pt x="341" y="533"/>
                    <a:pt x="346" y="544"/>
                    <a:pt x="348" y="551"/>
                  </a:cubicBezTo>
                  <a:cubicBezTo>
                    <a:pt x="350" y="558"/>
                    <a:pt x="362" y="567"/>
                    <a:pt x="362" y="575"/>
                  </a:cubicBezTo>
                  <a:cubicBezTo>
                    <a:pt x="358" y="596"/>
                    <a:pt x="368" y="589"/>
                    <a:pt x="350" y="601"/>
                  </a:cubicBezTo>
                  <a:cubicBezTo>
                    <a:pt x="345" y="604"/>
                    <a:pt x="339" y="619"/>
                    <a:pt x="332" y="619"/>
                  </a:cubicBezTo>
                  <a:cubicBezTo>
                    <a:pt x="325" y="619"/>
                    <a:pt x="313" y="604"/>
                    <a:pt x="306" y="602"/>
                  </a:cubicBezTo>
                  <a:cubicBezTo>
                    <a:pt x="299" y="600"/>
                    <a:pt x="292" y="605"/>
                    <a:pt x="288" y="60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51"/>
            <p:cNvSpPr>
              <a:spLocks/>
            </p:cNvSpPr>
            <p:nvPr/>
          </p:nvSpPr>
          <p:spPr bwMode="auto">
            <a:xfrm>
              <a:off x="327356" y="1801799"/>
              <a:ext cx="1283545" cy="1207360"/>
            </a:xfrm>
            <a:custGeom>
              <a:avLst/>
              <a:gdLst/>
              <a:ahLst/>
              <a:cxnLst>
                <a:cxn ang="0">
                  <a:pos x="215" y="661"/>
                </a:cxn>
                <a:cxn ang="0">
                  <a:pos x="300" y="667"/>
                </a:cxn>
                <a:cxn ang="0">
                  <a:pos x="339" y="694"/>
                </a:cxn>
                <a:cxn ang="0">
                  <a:pos x="404" y="716"/>
                </a:cxn>
                <a:cxn ang="0">
                  <a:pos x="424" y="776"/>
                </a:cxn>
                <a:cxn ang="0">
                  <a:pos x="464" y="836"/>
                </a:cxn>
                <a:cxn ang="0">
                  <a:pos x="504" y="868"/>
                </a:cxn>
                <a:cxn ang="0">
                  <a:pos x="575" y="859"/>
                </a:cxn>
                <a:cxn ang="0">
                  <a:pos x="608" y="797"/>
                </a:cxn>
                <a:cxn ang="0">
                  <a:pos x="596" y="732"/>
                </a:cxn>
                <a:cxn ang="0">
                  <a:pos x="617" y="673"/>
                </a:cxn>
                <a:cxn ang="0">
                  <a:pos x="630" y="655"/>
                </a:cxn>
                <a:cxn ang="0">
                  <a:pos x="680" y="684"/>
                </a:cxn>
                <a:cxn ang="0">
                  <a:pos x="708" y="732"/>
                </a:cxn>
                <a:cxn ang="0">
                  <a:pos x="660" y="764"/>
                </a:cxn>
                <a:cxn ang="0">
                  <a:pos x="732" y="773"/>
                </a:cxn>
                <a:cxn ang="0">
                  <a:pos x="776" y="748"/>
                </a:cxn>
                <a:cxn ang="0">
                  <a:pos x="828" y="724"/>
                </a:cxn>
                <a:cxn ang="0">
                  <a:pos x="856" y="692"/>
                </a:cxn>
                <a:cxn ang="0">
                  <a:pos x="843" y="659"/>
                </a:cxn>
                <a:cxn ang="0">
                  <a:pos x="888" y="644"/>
                </a:cxn>
                <a:cxn ang="0">
                  <a:pos x="856" y="616"/>
                </a:cxn>
                <a:cxn ang="0">
                  <a:pos x="801" y="565"/>
                </a:cxn>
                <a:cxn ang="0">
                  <a:pos x="932" y="476"/>
                </a:cxn>
                <a:cxn ang="0">
                  <a:pos x="992" y="444"/>
                </a:cxn>
                <a:cxn ang="0">
                  <a:pos x="1004" y="308"/>
                </a:cxn>
                <a:cxn ang="0">
                  <a:pos x="882" y="247"/>
                </a:cxn>
                <a:cxn ang="0">
                  <a:pos x="834" y="196"/>
                </a:cxn>
                <a:cxn ang="0">
                  <a:pos x="776" y="120"/>
                </a:cxn>
                <a:cxn ang="0">
                  <a:pos x="692" y="64"/>
                </a:cxn>
                <a:cxn ang="0">
                  <a:pos x="604" y="36"/>
                </a:cxn>
                <a:cxn ang="0">
                  <a:pos x="536" y="4"/>
                </a:cxn>
                <a:cxn ang="0">
                  <a:pos x="464" y="56"/>
                </a:cxn>
                <a:cxn ang="0">
                  <a:pos x="347" y="158"/>
                </a:cxn>
                <a:cxn ang="0">
                  <a:pos x="300" y="228"/>
                </a:cxn>
                <a:cxn ang="0">
                  <a:pos x="244" y="268"/>
                </a:cxn>
                <a:cxn ang="0">
                  <a:pos x="143" y="232"/>
                </a:cxn>
                <a:cxn ang="0">
                  <a:pos x="76" y="272"/>
                </a:cxn>
                <a:cxn ang="0">
                  <a:pos x="24" y="320"/>
                </a:cxn>
                <a:cxn ang="0">
                  <a:pos x="39" y="410"/>
                </a:cxn>
                <a:cxn ang="0">
                  <a:pos x="60" y="464"/>
                </a:cxn>
                <a:cxn ang="0">
                  <a:pos x="96" y="520"/>
                </a:cxn>
                <a:cxn ang="0">
                  <a:pos x="152" y="620"/>
                </a:cxn>
              </a:cxnLst>
              <a:rect l="0" t="0" r="r" b="b"/>
              <a:pathLst>
                <a:path w="1017" h="876">
                  <a:moveTo>
                    <a:pt x="160" y="644"/>
                  </a:moveTo>
                  <a:cubicBezTo>
                    <a:pt x="170" y="650"/>
                    <a:pt x="196" y="657"/>
                    <a:pt x="215" y="661"/>
                  </a:cubicBezTo>
                  <a:cubicBezTo>
                    <a:pt x="234" y="665"/>
                    <a:pt x="258" y="667"/>
                    <a:pt x="272" y="668"/>
                  </a:cubicBezTo>
                  <a:cubicBezTo>
                    <a:pt x="285" y="671"/>
                    <a:pt x="291" y="663"/>
                    <a:pt x="300" y="667"/>
                  </a:cubicBezTo>
                  <a:cubicBezTo>
                    <a:pt x="307" y="671"/>
                    <a:pt x="310" y="690"/>
                    <a:pt x="317" y="695"/>
                  </a:cubicBezTo>
                  <a:cubicBezTo>
                    <a:pt x="323" y="702"/>
                    <a:pt x="329" y="692"/>
                    <a:pt x="339" y="694"/>
                  </a:cubicBezTo>
                  <a:cubicBezTo>
                    <a:pt x="349" y="696"/>
                    <a:pt x="365" y="704"/>
                    <a:pt x="376" y="708"/>
                  </a:cubicBezTo>
                  <a:cubicBezTo>
                    <a:pt x="387" y="674"/>
                    <a:pt x="398" y="698"/>
                    <a:pt x="404" y="716"/>
                  </a:cubicBezTo>
                  <a:cubicBezTo>
                    <a:pt x="395" y="729"/>
                    <a:pt x="381" y="758"/>
                    <a:pt x="412" y="748"/>
                  </a:cubicBezTo>
                  <a:cubicBezTo>
                    <a:pt x="433" y="753"/>
                    <a:pt x="436" y="758"/>
                    <a:pt x="424" y="776"/>
                  </a:cubicBezTo>
                  <a:cubicBezTo>
                    <a:pt x="430" y="793"/>
                    <a:pt x="438" y="789"/>
                    <a:pt x="448" y="804"/>
                  </a:cubicBezTo>
                  <a:cubicBezTo>
                    <a:pt x="451" y="819"/>
                    <a:pt x="449" y="828"/>
                    <a:pt x="464" y="836"/>
                  </a:cubicBezTo>
                  <a:cubicBezTo>
                    <a:pt x="471" y="840"/>
                    <a:pt x="488" y="844"/>
                    <a:pt x="488" y="844"/>
                  </a:cubicBezTo>
                  <a:cubicBezTo>
                    <a:pt x="493" y="852"/>
                    <a:pt x="499" y="860"/>
                    <a:pt x="504" y="868"/>
                  </a:cubicBezTo>
                  <a:cubicBezTo>
                    <a:pt x="509" y="875"/>
                    <a:pt x="528" y="876"/>
                    <a:pt x="528" y="876"/>
                  </a:cubicBezTo>
                  <a:cubicBezTo>
                    <a:pt x="543" y="875"/>
                    <a:pt x="562" y="867"/>
                    <a:pt x="575" y="859"/>
                  </a:cubicBezTo>
                  <a:cubicBezTo>
                    <a:pt x="599" y="845"/>
                    <a:pt x="564" y="841"/>
                    <a:pt x="564" y="841"/>
                  </a:cubicBezTo>
                  <a:cubicBezTo>
                    <a:pt x="545" y="812"/>
                    <a:pt x="588" y="799"/>
                    <a:pt x="608" y="797"/>
                  </a:cubicBezTo>
                  <a:cubicBezTo>
                    <a:pt x="611" y="762"/>
                    <a:pt x="611" y="785"/>
                    <a:pt x="604" y="756"/>
                  </a:cubicBezTo>
                  <a:cubicBezTo>
                    <a:pt x="602" y="748"/>
                    <a:pt x="596" y="732"/>
                    <a:pt x="596" y="732"/>
                  </a:cubicBezTo>
                  <a:cubicBezTo>
                    <a:pt x="593" y="708"/>
                    <a:pt x="569" y="684"/>
                    <a:pt x="593" y="676"/>
                  </a:cubicBezTo>
                  <a:cubicBezTo>
                    <a:pt x="593" y="664"/>
                    <a:pt x="614" y="678"/>
                    <a:pt x="617" y="673"/>
                  </a:cubicBezTo>
                  <a:cubicBezTo>
                    <a:pt x="620" y="668"/>
                    <a:pt x="610" y="647"/>
                    <a:pt x="612" y="644"/>
                  </a:cubicBezTo>
                  <a:cubicBezTo>
                    <a:pt x="615" y="638"/>
                    <a:pt x="623" y="657"/>
                    <a:pt x="630" y="655"/>
                  </a:cubicBezTo>
                  <a:cubicBezTo>
                    <a:pt x="637" y="653"/>
                    <a:pt x="646" y="629"/>
                    <a:pt x="654" y="634"/>
                  </a:cubicBezTo>
                  <a:cubicBezTo>
                    <a:pt x="667" y="673"/>
                    <a:pt x="630" y="692"/>
                    <a:pt x="680" y="684"/>
                  </a:cubicBezTo>
                  <a:cubicBezTo>
                    <a:pt x="696" y="668"/>
                    <a:pt x="710" y="673"/>
                    <a:pt x="722" y="691"/>
                  </a:cubicBezTo>
                  <a:cubicBezTo>
                    <a:pt x="717" y="710"/>
                    <a:pt x="703" y="713"/>
                    <a:pt x="708" y="732"/>
                  </a:cubicBezTo>
                  <a:cubicBezTo>
                    <a:pt x="703" y="743"/>
                    <a:pt x="715" y="756"/>
                    <a:pt x="707" y="761"/>
                  </a:cubicBezTo>
                  <a:cubicBezTo>
                    <a:pt x="699" y="766"/>
                    <a:pt x="662" y="759"/>
                    <a:pt x="660" y="764"/>
                  </a:cubicBezTo>
                  <a:cubicBezTo>
                    <a:pt x="667" y="786"/>
                    <a:pt x="673" y="798"/>
                    <a:pt x="695" y="794"/>
                  </a:cubicBezTo>
                  <a:cubicBezTo>
                    <a:pt x="708" y="786"/>
                    <a:pt x="718" y="779"/>
                    <a:pt x="732" y="773"/>
                  </a:cubicBezTo>
                  <a:cubicBezTo>
                    <a:pt x="740" y="770"/>
                    <a:pt x="752" y="744"/>
                    <a:pt x="752" y="744"/>
                  </a:cubicBezTo>
                  <a:cubicBezTo>
                    <a:pt x="758" y="743"/>
                    <a:pt x="761" y="745"/>
                    <a:pt x="776" y="748"/>
                  </a:cubicBezTo>
                  <a:cubicBezTo>
                    <a:pt x="791" y="751"/>
                    <a:pt x="831" y="767"/>
                    <a:pt x="840" y="763"/>
                  </a:cubicBezTo>
                  <a:cubicBezTo>
                    <a:pt x="874" y="752"/>
                    <a:pt x="810" y="737"/>
                    <a:pt x="828" y="724"/>
                  </a:cubicBezTo>
                  <a:cubicBezTo>
                    <a:pt x="835" y="719"/>
                    <a:pt x="852" y="716"/>
                    <a:pt x="852" y="716"/>
                  </a:cubicBezTo>
                  <a:cubicBezTo>
                    <a:pt x="856" y="710"/>
                    <a:pt x="867" y="700"/>
                    <a:pt x="856" y="692"/>
                  </a:cubicBezTo>
                  <a:cubicBezTo>
                    <a:pt x="849" y="687"/>
                    <a:pt x="832" y="684"/>
                    <a:pt x="832" y="684"/>
                  </a:cubicBezTo>
                  <a:cubicBezTo>
                    <a:pt x="831" y="680"/>
                    <a:pt x="841" y="663"/>
                    <a:pt x="843" y="659"/>
                  </a:cubicBezTo>
                  <a:cubicBezTo>
                    <a:pt x="847" y="655"/>
                    <a:pt x="835" y="646"/>
                    <a:pt x="842" y="644"/>
                  </a:cubicBezTo>
                  <a:cubicBezTo>
                    <a:pt x="849" y="642"/>
                    <a:pt x="879" y="651"/>
                    <a:pt x="888" y="644"/>
                  </a:cubicBezTo>
                  <a:cubicBezTo>
                    <a:pt x="899" y="628"/>
                    <a:pt x="901" y="623"/>
                    <a:pt x="896" y="604"/>
                  </a:cubicBezTo>
                  <a:cubicBezTo>
                    <a:pt x="882" y="607"/>
                    <a:pt x="856" y="616"/>
                    <a:pt x="856" y="616"/>
                  </a:cubicBezTo>
                  <a:cubicBezTo>
                    <a:pt x="842" y="614"/>
                    <a:pt x="823" y="612"/>
                    <a:pt x="812" y="605"/>
                  </a:cubicBezTo>
                  <a:cubicBezTo>
                    <a:pt x="803" y="597"/>
                    <a:pt x="796" y="577"/>
                    <a:pt x="801" y="565"/>
                  </a:cubicBezTo>
                  <a:cubicBezTo>
                    <a:pt x="809" y="540"/>
                    <a:pt x="821" y="545"/>
                    <a:pt x="840" y="532"/>
                  </a:cubicBezTo>
                  <a:cubicBezTo>
                    <a:pt x="860" y="503"/>
                    <a:pt x="902" y="493"/>
                    <a:pt x="932" y="476"/>
                  </a:cubicBezTo>
                  <a:cubicBezTo>
                    <a:pt x="945" y="469"/>
                    <a:pt x="954" y="457"/>
                    <a:pt x="968" y="452"/>
                  </a:cubicBezTo>
                  <a:cubicBezTo>
                    <a:pt x="976" y="449"/>
                    <a:pt x="992" y="444"/>
                    <a:pt x="992" y="444"/>
                  </a:cubicBezTo>
                  <a:cubicBezTo>
                    <a:pt x="998" y="426"/>
                    <a:pt x="1010" y="414"/>
                    <a:pt x="1016" y="396"/>
                  </a:cubicBezTo>
                  <a:cubicBezTo>
                    <a:pt x="1015" y="380"/>
                    <a:pt x="1017" y="327"/>
                    <a:pt x="1004" y="308"/>
                  </a:cubicBezTo>
                  <a:cubicBezTo>
                    <a:pt x="988" y="285"/>
                    <a:pt x="947" y="267"/>
                    <a:pt x="924" y="252"/>
                  </a:cubicBezTo>
                  <a:cubicBezTo>
                    <a:pt x="911" y="244"/>
                    <a:pt x="893" y="257"/>
                    <a:pt x="882" y="247"/>
                  </a:cubicBezTo>
                  <a:cubicBezTo>
                    <a:pt x="874" y="240"/>
                    <a:pt x="844" y="239"/>
                    <a:pt x="836" y="230"/>
                  </a:cubicBezTo>
                  <a:cubicBezTo>
                    <a:pt x="828" y="221"/>
                    <a:pt x="837" y="209"/>
                    <a:pt x="834" y="196"/>
                  </a:cubicBezTo>
                  <a:cubicBezTo>
                    <a:pt x="826" y="173"/>
                    <a:pt x="836" y="165"/>
                    <a:pt x="816" y="152"/>
                  </a:cubicBezTo>
                  <a:cubicBezTo>
                    <a:pt x="802" y="142"/>
                    <a:pt x="790" y="130"/>
                    <a:pt x="776" y="120"/>
                  </a:cubicBezTo>
                  <a:cubicBezTo>
                    <a:pt x="744" y="97"/>
                    <a:pt x="776" y="129"/>
                    <a:pt x="744" y="100"/>
                  </a:cubicBezTo>
                  <a:cubicBezTo>
                    <a:pt x="720" y="79"/>
                    <a:pt x="720" y="74"/>
                    <a:pt x="692" y="64"/>
                  </a:cubicBezTo>
                  <a:cubicBezTo>
                    <a:pt x="671" y="56"/>
                    <a:pt x="649" y="51"/>
                    <a:pt x="628" y="44"/>
                  </a:cubicBezTo>
                  <a:cubicBezTo>
                    <a:pt x="620" y="41"/>
                    <a:pt x="604" y="36"/>
                    <a:pt x="604" y="36"/>
                  </a:cubicBezTo>
                  <a:cubicBezTo>
                    <a:pt x="595" y="22"/>
                    <a:pt x="580" y="5"/>
                    <a:pt x="564" y="0"/>
                  </a:cubicBezTo>
                  <a:cubicBezTo>
                    <a:pt x="555" y="1"/>
                    <a:pt x="545" y="3"/>
                    <a:pt x="536" y="4"/>
                  </a:cubicBezTo>
                  <a:cubicBezTo>
                    <a:pt x="520" y="7"/>
                    <a:pt x="488" y="12"/>
                    <a:pt x="488" y="12"/>
                  </a:cubicBezTo>
                  <a:cubicBezTo>
                    <a:pt x="471" y="23"/>
                    <a:pt x="470" y="38"/>
                    <a:pt x="464" y="56"/>
                  </a:cubicBezTo>
                  <a:cubicBezTo>
                    <a:pt x="461" y="65"/>
                    <a:pt x="439" y="85"/>
                    <a:pt x="432" y="92"/>
                  </a:cubicBezTo>
                  <a:cubicBezTo>
                    <a:pt x="419" y="132"/>
                    <a:pt x="384" y="146"/>
                    <a:pt x="347" y="158"/>
                  </a:cubicBezTo>
                  <a:cubicBezTo>
                    <a:pt x="341" y="167"/>
                    <a:pt x="329" y="175"/>
                    <a:pt x="324" y="184"/>
                  </a:cubicBezTo>
                  <a:cubicBezTo>
                    <a:pt x="311" y="207"/>
                    <a:pt x="320" y="214"/>
                    <a:pt x="300" y="228"/>
                  </a:cubicBezTo>
                  <a:cubicBezTo>
                    <a:pt x="291" y="240"/>
                    <a:pt x="282" y="258"/>
                    <a:pt x="273" y="265"/>
                  </a:cubicBezTo>
                  <a:cubicBezTo>
                    <a:pt x="264" y="272"/>
                    <a:pt x="262" y="266"/>
                    <a:pt x="244" y="268"/>
                  </a:cubicBezTo>
                  <a:cubicBezTo>
                    <a:pt x="208" y="256"/>
                    <a:pt x="195" y="268"/>
                    <a:pt x="164" y="278"/>
                  </a:cubicBezTo>
                  <a:cubicBezTo>
                    <a:pt x="146" y="274"/>
                    <a:pt x="150" y="238"/>
                    <a:pt x="143" y="232"/>
                  </a:cubicBezTo>
                  <a:cubicBezTo>
                    <a:pt x="136" y="226"/>
                    <a:pt x="135" y="233"/>
                    <a:pt x="124" y="240"/>
                  </a:cubicBezTo>
                  <a:cubicBezTo>
                    <a:pt x="100" y="246"/>
                    <a:pt x="95" y="259"/>
                    <a:pt x="76" y="272"/>
                  </a:cubicBezTo>
                  <a:cubicBezTo>
                    <a:pt x="69" y="283"/>
                    <a:pt x="58" y="296"/>
                    <a:pt x="48" y="304"/>
                  </a:cubicBezTo>
                  <a:cubicBezTo>
                    <a:pt x="41" y="310"/>
                    <a:pt x="24" y="320"/>
                    <a:pt x="24" y="320"/>
                  </a:cubicBezTo>
                  <a:cubicBezTo>
                    <a:pt x="15" y="333"/>
                    <a:pt x="5" y="341"/>
                    <a:pt x="0" y="356"/>
                  </a:cubicBezTo>
                  <a:cubicBezTo>
                    <a:pt x="3" y="368"/>
                    <a:pt x="28" y="402"/>
                    <a:pt x="39" y="410"/>
                  </a:cubicBezTo>
                  <a:cubicBezTo>
                    <a:pt x="50" y="418"/>
                    <a:pt x="60" y="395"/>
                    <a:pt x="64" y="404"/>
                  </a:cubicBezTo>
                  <a:cubicBezTo>
                    <a:pt x="85" y="435"/>
                    <a:pt x="70" y="434"/>
                    <a:pt x="60" y="464"/>
                  </a:cubicBezTo>
                  <a:cubicBezTo>
                    <a:pt x="66" y="488"/>
                    <a:pt x="62" y="475"/>
                    <a:pt x="72" y="504"/>
                  </a:cubicBezTo>
                  <a:cubicBezTo>
                    <a:pt x="75" y="513"/>
                    <a:pt x="88" y="515"/>
                    <a:pt x="96" y="520"/>
                  </a:cubicBezTo>
                  <a:cubicBezTo>
                    <a:pt x="103" y="525"/>
                    <a:pt x="120" y="528"/>
                    <a:pt x="120" y="528"/>
                  </a:cubicBezTo>
                  <a:cubicBezTo>
                    <a:pt x="130" y="559"/>
                    <a:pt x="145" y="587"/>
                    <a:pt x="152" y="620"/>
                  </a:cubicBezTo>
                  <a:cubicBezTo>
                    <a:pt x="157" y="645"/>
                    <a:pt x="148" y="644"/>
                    <a:pt x="160" y="64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52"/>
            <p:cNvSpPr>
              <a:spLocks noChangeArrowheads="1"/>
            </p:cNvSpPr>
            <p:nvPr/>
          </p:nvSpPr>
          <p:spPr bwMode="auto">
            <a:xfrm>
              <a:off x="1161597" y="2850658"/>
              <a:ext cx="845600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Madhya Pradesh</a:t>
              </a:r>
            </a:p>
          </p:txBody>
        </p:sp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443468" y="2796906"/>
              <a:ext cx="474546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Gujarat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631519" y="2300730"/>
              <a:ext cx="581823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Rajasthan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746370" y="3526008"/>
              <a:ext cx="676480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Maharashtra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899082" y="4366749"/>
              <a:ext cx="58308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Karnataka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124996" y="1796286"/>
              <a:ext cx="557844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Harayana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036650" y="1589546"/>
              <a:ext cx="46192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Punjab</a:t>
              </a:r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1337027" y="1348350"/>
              <a:ext cx="29911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HP</a:t>
              </a:r>
            </a:p>
          </p:txBody>
        </p:sp>
        <p:sp>
          <p:nvSpPr>
            <p:cNvPr id="109" name="Rectangle 62"/>
            <p:cNvSpPr>
              <a:spLocks noChangeArrowheads="1"/>
            </p:cNvSpPr>
            <p:nvPr/>
          </p:nvSpPr>
          <p:spPr bwMode="auto">
            <a:xfrm>
              <a:off x="2393396" y="2794149"/>
              <a:ext cx="55279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Jharkand</a:t>
              </a:r>
            </a:p>
          </p:txBody>
        </p:sp>
        <p:sp>
          <p:nvSpPr>
            <p:cNvPr id="110" name="Rectangle 63"/>
            <p:cNvSpPr>
              <a:spLocks noChangeArrowheads="1"/>
            </p:cNvSpPr>
            <p:nvPr/>
          </p:nvSpPr>
          <p:spPr bwMode="auto">
            <a:xfrm>
              <a:off x="1910016" y="3056019"/>
              <a:ext cx="695411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66"/>
                  </a:solidFill>
                  <a:latin typeface="Arial Narrow" pitchFamily="34" charset="0"/>
                </a:rPr>
                <a:t>Chhattisgarh</a:t>
              </a:r>
            </a:p>
          </p:txBody>
        </p:sp>
        <p:sp>
          <p:nvSpPr>
            <p:cNvPr id="111" name="Rectangle 64"/>
            <p:cNvSpPr>
              <a:spLocks noChangeArrowheads="1"/>
            </p:cNvSpPr>
            <p:nvPr/>
          </p:nvSpPr>
          <p:spPr bwMode="auto">
            <a:xfrm>
              <a:off x="2248256" y="3374398"/>
              <a:ext cx="442993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 dirty="0">
                  <a:solidFill>
                    <a:srgbClr val="000066"/>
                  </a:solidFill>
                  <a:latin typeface="Arial Narrow" pitchFamily="34" charset="0"/>
                </a:rPr>
                <a:t>Orissa</a:t>
              </a:r>
            </a:p>
          </p:txBody>
        </p:sp>
        <p:sp>
          <p:nvSpPr>
            <p:cNvPr id="112" name="Rectangle 69"/>
            <p:cNvSpPr>
              <a:spLocks noChangeArrowheads="1"/>
            </p:cNvSpPr>
            <p:nvPr/>
          </p:nvSpPr>
          <p:spPr bwMode="auto">
            <a:xfrm>
              <a:off x="3649175" y="2088478"/>
              <a:ext cx="379889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Ar. P</a:t>
              </a:r>
            </a:p>
          </p:txBody>
        </p:sp>
        <p:sp>
          <p:nvSpPr>
            <p:cNvPr id="113" name="Rectangle 70"/>
            <p:cNvSpPr>
              <a:spLocks noChangeArrowheads="1"/>
            </p:cNvSpPr>
            <p:nvPr/>
          </p:nvSpPr>
          <p:spPr bwMode="auto">
            <a:xfrm>
              <a:off x="2543585" y="2431666"/>
              <a:ext cx="396296" cy="21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Bihar</a:t>
              </a:r>
            </a:p>
          </p:txBody>
        </p:sp>
        <p:sp>
          <p:nvSpPr>
            <p:cNvPr id="114" name="Rectangle 71"/>
            <p:cNvSpPr>
              <a:spLocks noChangeArrowheads="1"/>
            </p:cNvSpPr>
            <p:nvPr/>
          </p:nvSpPr>
          <p:spPr bwMode="auto">
            <a:xfrm>
              <a:off x="2862894" y="2845145"/>
              <a:ext cx="323095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WB</a:t>
              </a:r>
            </a:p>
          </p:txBody>
        </p:sp>
        <p:sp>
          <p:nvSpPr>
            <p:cNvPr id="115" name="Rectangle 76"/>
            <p:cNvSpPr>
              <a:spLocks noChangeArrowheads="1"/>
            </p:cNvSpPr>
            <p:nvPr/>
          </p:nvSpPr>
          <p:spPr bwMode="auto">
            <a:xfrm>
              <a:off x="3468696" y="2314513"/>
              <a:ext cx="456876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Assam</a:t>
              </a:r>
            </a:p>
          </p:txBody>
        </p:sp>
        <p:sp>
          <p:nvSpPr>
            <p:cNvPr id="116" name="Rectangle 77"/>
            <p:cNvSpPr>
              <a:spLocks noChangeArrowheads="1"/>
            </p:cNvSpPr>
            <p:nvPr/>
          </p:nvSpPr>
          <p:spPr bwMode="auto">
            <a:xfrm>
              <a:off x="3249093" y="2459231"/>
              <a:ext cx="609589" cy="213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Arial Narrow" pitchFamily="34" charset="0"/>
                </a:rPr>
                <a:t>Meghalaya</a:t>
              </a:r>
            </a:p>
          </p:txBody>
        </p:sp>
        <p:sp>
          <p:nvSpPr>
            <p:cNvPr id="117" name="Freeform 81"/>
            <p:cNvSpPr>
              <a:spLocks/>
            </p:cNvSpPr>
            <p:nvPr/>
          </p:nvSpPr>
          <p:spPr bwMode="auto">
            <a:xfrm>
              <a:off x="76200" y="609600"/>
              <a:ext cx="4254504" cy="4993452"/>
            </a:xfrm>
            <a:custGeom>
              <a:avLst/>
              <a:gdLst/>
              <a:ahLst/>
              <a:cxnLst>
                <a:cxn ang="0">
                  <a:pos x="815" y="695"/>
                </a:cxn>
                <a:cxn ang="0">
                  <a:pos x="867" y="587"/>
                </a:cxn>
                <a:cxn ang="0">
                  <a:pos x="772" y="527"/>
                </a:cxn>
                <a:cxn ang="0">
                  <a:pos x="732" y="317"/>
                </a:cxn>
                <a:cxn ang="0">
                  <a:pos x="708" y="191"/>
                </a:cxn>
                <a:cxn ang="0">
                  <a:pos x="675" y="68"/>
                </a:cxn>
                <a:cxn ang="0">
                  <a:pos x="846" y="5"/>
                </a:cxn>
                <a:cxn ang="0">
                  <a:pos x="990" y="86"/>
                </a:cxn>
                <a:cxn ang="0">
                  <a:pos x="1149" y="201"/>
                </a:cxn>
                <a:cxn ang="0">
                  <a:pos x="1257" y="188"/>
                </a:cxn>
                <a:cxn ang="0">
                  <a:pos x="1458" y="216"/>
                </a:cxn>
                <a:cxn ang="0">
                  <a:pos x="1361" y="405"/>
                </a:cxn>
                <a:cxn ang="0">
                  <a:pos x="1348" y="540"/>
                </a:cxn>
                <a:cxn ang="0">
                  <a:pos x="1273" y="657"/>
                </a:cxn>
                <a:cxn ang="0">
                  <a:pos x="1498" y="861"/>
                </a:cxn>
                <a:cxn ang="0">
                  <a:pos x="1411" y="1049"/>
                </a:cxn>
                <a:cxn ang="0">
                  <a:pos x="1641" y="1169"/>
                </a:cxn>
                <a:cxn ang="0">
                  <a:pos x="1795" y="1218"/>
                </a:cxn>
                <a:cxn ang="0">
                  <a:pos x="1972" y="1290"/>
                </a:cxn>
                <a:cxn ang="0">
                  <a:pos x="2142" y="1321"/>
                </a:cxn>
                <a:cxn ang="0">
                  <a:pos x="2331" y="1277"/>
                </a:cxn>
                <a:cxn ang="0">
                  <a:pos x="2415" y="1244"/>
                </a:cxn>
                <a:cxn ang="0">
                  <a:pos x="2748" y="1266"/>
                </a:cxn>
                <a:cxn ang="0">
                  <a:pos x="2754" y="1146"/>
                </a:cxn>
                <a:cxn ang="0">
                  <a:pos x="2910" y="1025"/>
                </a:cxn>
                <a:cxn ang="0">
                  <a:pos x="3126" y="953"/>
                </a:cxn>
                <a:cxn ang="0">
                  <a:pos x="3255" y="971"/>
                </a:cxn>
                <a:cxn ang="0">
                  <a:pos x="3366" y="1067"/>
                </a:cxn>
                <a:cxn ang="0">
                  <a:pos x="3234" y="1176"/>
                </a:cxn>
                <a:cxn ang="0">
                  <a:pos x="3069" y="1532"/>
                </a:cxn>
                <a:cxn ang="0">
                  <a:pos x="2935" y="1731"/>
                </a:cxn>
                <a:cxn ang="0">
                  <a:pos x="2866" y="1764"/>
                </a:cxn>
                <a:cxn ang="0">
                  <a:pos x="2746" y="1736"/>
                </a:cxn>
                <a:cxn ang="0">
                  <a:pos x="2815" y="1511"/>
                </a:cxn>
                <a:cxn ang="0">
                  <a:pos x="2527" y="1463"/>
                </a:cxn>
                <a:cxn ang="0">
                  <a:pos x="2442" y="1341"/>
                </a:cxn>
                <a:cxn ang="0">
                  <a:pos x="2362" y="1323"/>
                </a:cxn>
                <a:cxn ang="0">
                  <a:pos x="2410" y="1445"/>
                </a:cxn>
                <a:cxn ang="0">
                  <a:pos x="2326" y="1550"/>
                </a:cxn>
                <a:cxn ang="0">
                  <a:pos x="2446" y="1773"/>
                </a:cxn>
                <a:cxn ang="0">
                  <a:pos x="2208" y="1994"/>
                </a:cxn>
                <a:cxn ang="0">
                  <a:pos x="1810" y="2391"/>
                </a:cxn>
                <a:cxn ang="0">
                  <a:pos x="1431" y="2660"/>
                </a:cxn>
                <a:cxn ang="0">
                  <a:pos x="1351" y="3150"/>
                </a:cxn>
                <a:cxn ang="0">
                  <a:pos x="1120" y="3569"/>
                </a:cxn>
                <a:cxn ang="0">
                  <a:pos x="805" y="3180"/>
                </a:cxn>
                <a:cxn ang="0">
                  <a:pos x="577" y="2615"/>
                </a:cxn>
                <a:cxn ang="0">
                  <a:pos x="520" y="1992"/>
                </a:cxn>
                <a:cxn ang="0">
                  <a:pos x="491" y="1815"/>
                </a:cxn>
                <a:cxn ang="0">
                  <a:pos x="303" y="1998"/>
                </a:cxn>
                <a:cxn ang="0">
                  <a:pos x="153" y="1773"/>
                </a:cxn>
                <a:cxn ang="0">
                  <a:pos x="54" y="1679"/>
                </a:cxn>
                <a:cxn ang="0">
                  <a:pos x="192" y="1568"/>
                </a:cxn>
                <a:cxn ang="0">
                  <a:pos x="331" y="1565"/>
                </a:cxn>
                <a:cxn ang="0">
                  <a:pos x="322" y="1416"/>
                </a:cxn>
                <a:cxn ang="0">
                  <a:pos x="249" y="1274"/>
                </a:cxn>
                <a:cxn ang="0">
                  <a:pos x="310" y="1105"/>
                </a:cxn>
                <a:cxn ang="0">
                  <a:pos x="499" y="1095"/>
                </a:cxn>
                <a:cxn ang="0">
                  <a:pos x="676" y="881"/>
                </a:cxn>
              </a:cxnLst>
              <a:rect l="0" t="0" r="r" b="b"/>
              <a:pathLst>
                <a:path w="3371" h="3623">
                  <a:moveTo>
                    <a:pt x="721" y="870"/>
                  </a:moveTo>
                  <a:cubicBezTo>
                    <a:pt x="730" y="866"/>
                    <a:pt x="736" y="865"/>
                    <a:pt x="739" y="858"/>
                  </a:cubicBezTo>
                  <a:cubicBezTo>
                    <a:pt x="742" y="851"/>
                    <a:pt x="732" y="841"/>
                    <a:pt x="738" y="830"/>
                  </a:cubicBezTo>
                  <a:cubicBezTo>
                    <a:pt x="744" y="819"/>
                    <a:pt x="765" y="806"/>
                    <a:pt x="775" y="793"/>
                  </a:cubicBezTo>
                  <a:cubicBezTo>
                    <a:pt x="782" y="783"/>
                    <a:pt x="797" y="765"/>
                    <a:pt x="801" y="753"/>
                  </a:cubicBezTo>
                  <a:cubicBezTo>
                    <a:pt x="809" y="735"/>
                    <a:pt x="807" y="711"/>
                    <a:pt x="815" y="695"/>
                  </a:cubicBezTo>
                  <a:cubicBezTo>
                    <a:pt x="812" y="679"/>
                    <a:pt x="805" y="670"/>
                    <a:pt x="813" y="660"/>
                  </a:cubicBezTo>
                  <a:cubicBezTo>
                    <a:pt x="821" y="650"/>
                    <a:pt x="849" y="637"/>
                    <a:pt x="862" y="633"/>
                  </a:cubicBezTo>
                  <a:cubicBezTo>
                    <a:pt x="875" y="629"/>
                    <a:pt x="882" y="640"/>
                    <a:pt x="889" y="636"/>
                  </a:cubicBezTo>
                  <a:cubicBezTo>
                    <a:pt x="896" y="632"/>
                    <a:pt x="903" y="620"/>
                    <a:pt x="903" y="611"/>
                  </a:cubicBezTo>
                  <a:cubicBezTo>
                    <a:pt x="906" y="603"/>
                    <a:pt x="895" y="586"/>
                    <a:pt x="889" y="582"/>
                  </a:cubicBezTo>
                  <a:cubicBezTo>
                    <a:pt x="883" y="578"/>
                    <a:pt x="875" y="586"/>
                    <a:pt x="867" y="587"/>
                  </a:cubicBezTo>
                  <a:cubicBezTo>
                    <a:pt x="859" y="588"/>
                    <a:pt x="847" y="589"/>
                    <a:pt x="840" y="587"/>
                  </a:cubicBezTo>
                  <a:cubicBezTo>
                    <a:pt x="833" y="585"/>
                    <a:pt x="826" y="581"/>
                    <a:pt x="826" y="576"/>
                  </a:cubicBezTo>
                  <a:cubicBezTo>
                    <a:pt x="817" y="571"/>
                    <a:pt x="839" y="565"/>
                    <a:pt x="840" y="558"/>
                  </a:cubicBezTo>
                  <a:cubicBezTo>
                    <a:pt x="841" y="551"/>
                    <a:pt x="839" y="535"/>
                    <a:pt x="835" y="533"/>
                  </a:cubicBezTo>
                  <a:cubicBezTo>
                    <a:pt x="831" y="531"/>
                    <a:pt x="823" y="546"/>
                    <a:pt x="813" y="545"/>
                  </a:cubicBezTo>
                  <a:cubicBezTo>
                    <a:pt x="803" y="544"/>
                    <a:pt x="782" y="534"/>
                    <a:pt x="772" y="527"/>
                  </a:cubicBezTo>
                  <a:cubicBezTo>
                    <a:pt x="754" y="519"/>
                    <a:pt x="761" y="508"/>
                    <a:pt x="753" y="504"/>
                  </a:cubicBezTo>
                  <a:cubicBezTo>
                    <a:pt x="745" y="500"/>
                    <a:pt x="729" y="523"/>
                    <a:pt x="723" y="503"/>
                  </a:cubicBezTo>
                  <a:cubicBezTo>
                    <a:pt x="717" y="483"/>
                    <a:pt x="723" y="412"/>
                    <a:pt x="720" y="386"/>
                  </a:cubicBezTo>
                  <a:cubicBezTo>
                    <a:pt x="717" y="360"/>
                    <a:pt x="704" y="359"/>
                    <a:pt x="703" y="348"/>
                  </a:cubicBezTo>
                  <a:cubicBezTo>
                    <a:pt x="702" y="338"/>
                    <a:pt x="707" y="323"/>
                    <a:pt x="712" y="318"/>
                  </a:cubicBezTo>
                  <a:cubicBezTo>
                    <a:pt x="717" y="313"/>
                    <a:pt x="726" y="323"/>
                    <a:pt x="732" y="317"/>
                  </a:cubicBezTo>
                  <a:cubicBezTo>
                    <a:pt x="738" y="311"/>
                    <a:pt x="742" y="289"/>
                    <a:pt x="750" y="282"/>
                  </a:cubicBezTo>
                  <a:cubicBezTo>
                    <a:pt x="758" y="275"/>
                    <a:pt x="775" y="283"/>
                    <a:pt x="781" y="276"/>
                  </a:cubicBezTo>
                  <a:cubicBezTo>
                    <a:pt x="787" y="269"/>
                    <a:pt x="795" y="250"/>
                    <a:pt x="789" y="242"/>
                  </a:cubicBezTo>
                  <a:cubicBezTo>
                    <a:pt x="800" y="226"/>
                    <a:pt x="755" y="237"/>
                    <a:pt x="747" y="228"/>
                  </a:cubicBezTo>
                  <a:cubicBezTo>
                    <a:pt x="739" y="219"/>
                    <a:pt x="748" y="192"/>
                    <a:pt x="742" y="186"/>
                  </a:cubicBezTo>
                  <a:cubicBezTo>
                    <a:pt x="736" y="180"/>
                    <a:pt x="717" y="196"/>
                    <a:pt x="708" y="191"/>
                  </a:cubicBezTo>
                  <a:cubicBezTo>
                    <a:pt x="699" y="186"/>
                    <a:pt x="694" y="163"/>
                    <a:pt x="687" y="156"/>
                  </a:cubicBezTo>
                  <a:cubicBezTo>
                    <a:pt x="680" y="149"/>
                    <a:pt x="674" y="151"/>
                    <a:pt x="664" y="149"/>
                  </a:cubicBezTo>
                  <a:cubicBezTo>
                    <a:pt x="649" y="143"/>
                    <a:pt x="635" y="153"/>
                    <a:pt x="627" y="147"/>
                  </a:cubicBezTo>
                  <a:cubicBezTo>
                    <a:pt x="619" y="141"/>
                    <a:pt x="613" y="121"/>
                    <a:pt x="618" y="110"/>
                  </a:cubicBezTo>
                  <a:cubicBezTo>
                    <a:pt x="620" y="100"/>
                    <a:pt x="645" y="91"/>
                    <a:pt x="654" y="84"/>
                  </a:cubicBezTo>
                  <a:cubicBezTo>
                    <a:pt x="663" y="77"/>
                    <a:pt x="668" y="74"/>
                    <a:pt x="675" y="68"/>
                  </a:cubicBezTo>
                  <a:cubicBezTo>
                    <a:pt x="682" y="62"/>
                    <a:pt x="680" y="52"/>
                    <a:pt x="696" y="48"/>
                  </a:cubicBezTo>
                  <a:cubicBezTo>
                    <a:pt x="712" y="44"/>
                    <a:pt x="757" y="47"/>
                    <a:pt x="771" y="44"/>
                  </a:cubicBezTo>
                  <a:cubicBezTo>
                    <a:pt x="785" y="41"/>
                    <a:pt x="775" y="31"/>
                    <a:pt x="781" y="29"/>
                  </a:cubicBezTo>
                  <a:cubicBezTo>
                    <a:pt x="787" y="27"/>
                    <a:pt x="796" y="31"/>
                    <a:pt x="805" y="29"/>
                  </a:cubicBezTo>
                  <a:cubicBezTo>
                    <a:pt x="814" y="27"/>
                    <a:pt x="827" y="24"/>
                    <a:pt x="834" y="20"/>
                  </a:cubicBezTo>
                  <a:cubicBezTo>
                    <a:pt x="841" y="16"/>
                    <a:pt x="841" y="7"/>
                    <a:pt x="846" y="5"/>
                  </a:cubicBezTo>
                  <a:cubicBezTo>
                    <a:pt x="851" y="3"/>
                    <a:pt x="859" y="2"/>
                    <a:pt x="865" y="5"/>
                  </a:cubicBezTo>
                  <a:cubicBezTo>
                    <a:pt x="871" y="8"/>
                    <a:pt x="875" y="20"/>
                    <a:pt x="882" y="23"/>
                  </a:cubicBezTo>
                  <a:cubicBezTo>
                    <a:pt x="887" y="25"/>
                    <a:pt x="902" y="23"/>
                    <a:pt x="909" y="20"/>
                  </a:cubicBezTo>
                  <a:cubicBezTo>
                    <a:pt x="916" y="17"/>
                    <a:pt x="922" y="0"/>
                    <a:pt x="927" y="2"/>
                  </a:cubicBezTo>
                  <a:cubicBezTo>
                    <a:pt x="932" y="4"/>
                    <a:pt x="930" y="18"/>
                    <a:pt x="940" y="32"/>
                  </a:cubicBezTo>
                  <a:cubicBezTo>
                    <a:pt x="950" y="46"/>
                    <a:pt x="977" y="75"/>
                    <a:pt x="990" y="86"/>
                  </a:cubicBezTo>
                  <a:cubicBezTo>
                    <a:pt x="1003" y="97"/>
                    <a:pt x="1010" y="95"/>
                    <a:pt x="1018" y="98"/>
                  </a:cubicBezTo>
                  <a:cubicBezTo>
                    <a:pt x="1032" y="113"/>
                    <a:pt x="1029" y="102"/>
                    <a:pt x="1039" y="107"/>
                  </a:cubicBezTo>
                  <a:cubicBezTo>
                    <a:pt x="1049" y="112"/>
                    <a:pt x="1071" y="121"/>
                    <a:pt x="1077" y="130"/>
                  </a:cubicBezTo>
                  <a:cubicBezTo>
                    <a:pt x="1083" y="139"/>
                    <a:pt x="1067" y="149"/>
                    <a:pt x="1074" y="159"/>
                  </a:cubicBezTo>
                  <a:cubicBezTo>
                    <a:pt x="1081" y="169"/>
                    <a:pt x="1109" y="185"/>
                    <a:pt x="1121" y="192"/>
                  </a:cubicBezTo>
                  <a:cubicBezTo>
                    <a:pt x="1133" y="199"/>
                    <a:pt x="1147" y="197"/>
                    <a:pt x="1149" y="201"/>
                  </a:cubicBezTo>
                  <a:cubicBezTo>
                    <a:pt x="1151" y="205"/>
                    <a:pt x="1135" y="212"/>
                    <a:pt x="1135" y="216"/>
                  </a:cubicBezTo>
                  <a:cubicBezTo>
                    <a:pt x="1135" y="220"/>
                    <a:pt x="1137" y="225"/>
                    <a:pt x="1147" y="227"/>
                  </a:cubicBezTo>
                  <a:cubicBezTo>
                    <a:pt x="1157" y="229"/>
                    <a:pt x="1186" y="229"/>
                    <a:pt x="1197" y="225"/>
                  </a:cubicBezTo>
                  <a:cubicBezTo>
                    <a:pt x="1206" y="230"/>
                    <a:pt x="1200" y="204"/>
                    <a:pt x="1212" y="203"/>
                  </a:cubicBezTo>
                  <a:cubicBezTo>
                    <a:pt x="1219" y="199"/>
                    <a:pt x="1233" y="202"/>
                    <a:pt x="1240" y="200"/>
                  </a:cubicBezTo>
                  <a:cubicBezTo>
                    <a:pt x="1247" y="198"/>
                    <a:pt x="1249" y="191"/>
                    <a:pt x="1257" y="188"/>
                  </a:cubicBezTo>
                  <a:cubicBezTo>
                    <a:pt x="1265" y="185"/>
                    <a:pt x="1276" y="184"/>
                    <a:pt x="1291" y="180"/>
                  </a:cubicBezTo>
                  <a:cubicBezTo>
                    <a:pt x="1306" y="176"/>
                    <a:pt x="1334" y="167"/>
                    <a:pt x="1349" y="167"/>
                  </a:cubicBezTo>
                  <a:cubicBezTo>
                    <a:pt x="1364" y="167"/>
                    <a:pt x="1370" y="179"/>
                    <a:pt x="1381" y="183"/>
                  </a:cubicBezTo>
                  <a:cubicBezTo>
                    <a:pt x="1399" y="177"/>
                    <a:pt x="1407" y="188"/>
                    <a:pt x="1417" y="192"/>
                  </a:cubicBezTo>
                  <a:cubicBezTo>
                    <a:pt x="1427" y="196"/>
                    <a:pt x="1434" y="202"/>
                    <a:pt x="1441" y="206"/>
                  </a:cubicBezTo>
                  <a:cubicBezTo>
                    <a:pt x="1447" y="211"/>
                    <a:pt x="1455" y="211"/>
                    <a:pt x="1458" y="216"/>
                  </a:cubicBezTo>
                  <a:cubicBezTo>
                    <a:pt x="1461" y="221"/>
                    <a:pt x="1461" y="231"/>
                    <a:pt x="1459" y="239"/>
                  </a:cubicBezTo>
                  <a:cubicBezTo>
                    <a:pt x="1457" y="247"/>
                    <a:pt x="1449" y="251"/>
                    <a:pt x="1443" y="266"/>
                  </a:cubicBezTo>
                  <a:cubicBezTo>
                    <a:pt x="1437" y="281"/>
                    <a:pt x="1430" y="315"/>
                    <a:pt x="1423" y="327"/>
                  </a:cubicBezTo>
                  <a:cubicBezTo>
                    <a:pt x="1416" y="339"/>
                    <a:pt x="1408" y="330"/>
                    <a:pt x="1399" y="336"/>
                  </a:cubicBezTo>
                  <a:cubicBezTo>
                    <a:pt x="1390" y="342"/>
                    <a:pt x="1375" y="352"/>
                    <a:pt x="1369" y="363"/>
                  </a:cubicBezTo>
                  <a:cubicBezTo>
                    <a:pt x="1363" y="374"/>
                    <a:pt x="1371" y="397"/>
                    <a:pt x="1361" y="405"/>
                  </a:cubicBezTo>
                  <a:cubicBezTo>
                    <a:pt x="1351" y="413"/>
                    <a:pt x="1318" y="406"/>
                    <a:pt x="1311" y="413"/>
                  </a:cubicBezTo>
                  <a:cubicBezTo>
                    <a:pt x="1304" y="420"/>
                    <a:pt x="1319" y="434"/>
                    <a:pt x="1318" y="446"/>
                  </a:cubicBezTo>
                  <a:cubicBezTo>
                    <a:pt x="1317" y="458"/>
                    <a:pt x="1305" y="478"/>
                    <a:pt x="1306" y="488"/>
                  </a:cubicBezTo>
                  <a:cubicBezTo>
                    <a:pt x="1307" y="498"/>
                    <a:pt x="1314" y="501"/>
                    <a:pt x="1323" y="504"/>
                  </a:cubicBezTo>
                  <a:cubicBezTo>
                    <a:pt x="1332" y="507"/>
                    <a:pt x="1359" y="501"/>
                    <a:pt x="1363" y="507"/>
                  </a:cubicBezTo>
                  <a:cubicBezTo>
                    <a:pt x="1367" y="513"/>
                    <a:pt x="1347" y="528"/>
                    <a:pt x="1348" y="540"/>
                  </a:cubicBezTo>
                  <a:cubicBezTo>
                    <a:pt x="1349" y="552"/>
                    <a:pt x="1370" y="573"/>
                    <a:pt x="1368" y="582"/>
                  </a:cubicBezTo>
                  <a:cubicBezTo>
                    <a:pt x="1359" y="592"/>
                    <a:pt x="1347" y="588"/>
                    <a:pt x="1335" y="594"/>
                  </a:cubicBezTo>
                  <a:cubicBezTo>
                    <a:pt x="1323" y="600"/>
                    <a:pt x="1306" y="619"/>
                    <a:pt x="1296" y="617"/>
                  </a:cubicBezTo>
                  <a:cubicBezTo>
                    <a:pt x="1286" y="615"/>
                    <a:pt x="1283" y="582"/>
                    <a:pt x="1276" y="579"/>
                  </a:cubicBezTo>
                  <a:cubicBezTo>
                    <a:pt x="1269" y="576"/>
                    <a:pt x="1255" y="587"/>
                    <a:pt x="1254" y="600"/>
                  </a:cubicBezTo>
                  <a:cubicBezTo>
                    <a:pt x="1252" y="617"/>
                    <a:pt x="1269" y="639"/>
                    <a:pt x="1273" y="657"/>
                  </a:cubicBezTo>
                  <a:cubicBezTo>
                    <a:pt x="1277" y="675"/>
                    <a:pt x="1271" y="699"/>
                    <a:pt x="1279" y="711"/>
                  </a:cubicBezTo>
                  <a:cubicBezTo>
                    <a:pt x="1287" y="723"/>
                    <a:pt x="1313" y="718"/>
                    <a:pt x="1324" y="729"/>
                  </a:cubicBezTo>
                  <a:cubicBezTo>
                    <a:pt x="1335" y="740"/>
                    <a:pt x="1332" y="765"/>
                    <a:pt x="1345" y="776"/>
                  </a:cubicBezTo>
                  <a:cubicBezTo>
                    <a:pt x="1364" y="782"/>
                    <a:pt x="1388" y="785"/>
                    <a:pt x="1404" y="796"/>
                  </a:cubicBezTo>
                  <a:cubicBezTo>
                    <a:pt x="1420" y="807"/>
                    <a:pt x="1427" y="828"/>
                    <a:pt x="1443" y="839"/>
                  </a:cubicBezTo>
                  <a:cubicBezTo>
                    <a:pt x="1459" y="850"/>
                    <a:pt x="1484" y="854"/>
                    <a:pt x="1498" y="861"/>
                  </a:cubicBezTo>
                  <a:cubicBezTo>
                    <a:pt x="1512" y="868"/>
                    <a:pt x="1528" y="874"/>
                    <a:pt x="1528" y="882"/>
                  </a:cubicBezTo>
                  <a:cubicBezTo>
                    <a:pt x="1528" y="893"/>
                    <a:pt x="1509" y="900"/>
                    <a:pt x="1498" y="909"/>
                  </a:cubicBezTo>
                  <a:cubicBezTo>
                    <a:pt x="1487" y="918"/>
                    <a:pt x="1470" y="923"/>
                    <a:pt x="1461" y="935"/>
                  </a:cubicBezTo>
                  <a:cubicBezTo>
                    <a:pt x="1456" y="945"/>
                    <a:pt x="1447" y="964"/>
                    <a:pt x="1443" y="978"/>
                  </a:cubicBezTo>
                  <a:cubicBezTo>
                    <a:pt x="1439" y="992"/>
                    <a:pt x="1445" y="1005"/>
                    <a:pt x="1440" y="1017"/>
                  </a:cubicBezTo>
                  <a:cubicBezTo>
                    <a:pt x="1435" y="1029"/>
                    <a:pt x="1408" y="1039"/>
                    <a:pt x="1411" y="1049"/>
                  </a:cubicBezTo>
                  <a:cubicBezTo>
                    <a:pt x="1420" y="1064"/>
                    <a:pt x="1436" y="1064"/>
                    <a:pt x="1458" y="1076"/>
                  </a:cubicBezTo>
                  <a:cubicBezTo>
                    <a:pt x="1469" y="1080"/>
                    <a:pt x="1465" y="1072"/>
                    <a:pt x="1476" y="1076"/>
                  </a:cubicBezTo>
                  <a:cubicBezTo>
                    <a:pt x="1487" y="1080"/>
                    <a:pt x="1514" y="1090"/>
                    <a:pt x="1525" y="1098"/>
                  </a:cubicBezTo>
                  <a:cubicBezTo>
                    <a:pt x="1536" y="1106"/>
                    <a:pt x="1531" y="1111"/>
                    <a:pt x="1545" y="1122"/>
                  </a:cubicBezTo>
                  <a:cubicBezTo>
                    <a:pt x="1568" y="1137"/>
                    <a:pt x="1592" y="1160"/>
                    <a:pt x="1608" y="1166"/>
                  </a:cubicBezTo>
                  <a:cubicBezTo>
                    <a:pt x="1624" y="1174"/>
                    <a:pt x="1630" y="1165"/>
                    <a:pt x="1641" y="1169"/>
                  </a:cubicBezTo>
                  <a:cubicBezTo>
                    <a:pt x="1652" y="1173"/>
                    <a:pt x="1660" y="1186"/>
                    <a:pt x="1672" y="1190"/>
                  </a:cubicBezTo>
                  <a:cubicBezTo>
                    <a:pt x="1687" y="1196"/>
                    <a:pt x="1694" y="1186"/>
                    <a:pt x="1711" y="1191"/>
                  </a:cubicBezTo>
                  <a:cubicBezTo>
                    <a:pt x="1723" y="1197"/>
                    <a:pt x="1707" y="1212"/>
                    <a:pt x="1722" y="1218"/>
                  </a:cubicBezTo>
                  <a:cubicBezTo>
                    <a:pt x="1730" y="1222"/>
                    <a:pt x="1749" y="1215"/>
                    <a:pt x="1759" y="1218"/>
                  </a:cubicBezTo>
                  <a:cubicBezTo>
                    <a:pt x="1769" y="1221"/>
                    <a:pt x="1774" y="1238"/>
                    <a:pt x="1780" y="1238"/>
                  </a:cubicBezTo>
                  <a:cubicBezTo>
                    <a:pt x="1786" y="1238"/>
                    <a:pt x="1786" y="1218"/>
                    <a:pt x="1795" y="1218"/>
                  </a:cubicBezTo>
                  <a:cubicBezTo>
                    <a:pt x="1804" y="1215"/>
                    <a:pt x="1821" y="1234"/>
                    <a:pt x="1833" y="1235"/>
                  </a:cubicBezTo>
                  <a:cubicBezTo>
                    <a:pt x="1845" y="1236"/>
                    <a:pt x="1854" y="1224"/>
                    <a:pt x="1867" y="1223"/>
                  </a:cubicBezTo>
                  <a:cubicBezTo>
                    <a:pt x="1880" y="1222"/>
                    <a:pt x="1900" y="1224"/>
                    <a:pt x="1911" y="1227"/>
                  </a:cubicBezTo>
                  <a:cubicBezTo>
                    <a:pt x="1921" y="1230"/>
                    <a:pt x="1931" y="1232"/>
                    <a:pt x="1935" y="1239"/>
                  </a:cubicBezTo>
                  <a:cubicBezTo>
                    <a:pt x="1939" y="1246"/>
                    <a:pt x="1932" y="1263"/>
                    <a:pt x="1938" y="1271"/>
                  </a:cubicBezTo>
                  <a:cubicBezTo>
                    <a:pt x="1944" y="1279"/>
                    <a:pt x="1959" y="1283"/>
                    <a:pt x="1972" y="1290"/>
                  </a:cubicBezTo>
                  <a:cubicBezTo>
                    <a:pt x="1985" y="1297"/>
                    <a:pt x="2004" y="1310"/>
                    <a:pt x="2014" y="1310"/>
                  </a:cubicBezTo>
                  <a:cubicBezTo>
                    <a:pt x="2024" y="1310"/>
                    <a:pt x="2024" y="1292"/>
                    <a:pt x="2031" y="1290"/>
                  </a:cubicBezTo>
                  <a:cubicBezTo>
                    <a:pt x="2036" y="1289"/>
                    <a:pt x="2049" y="1292"/>
                    <a:pt x="2056" y="1298"/>
                  </a:cubicBezTo>
                  <a:cubicBezTo>
                    <a:pt x="2063" y="1304"/>
                    <a:pt x="2064" y="1321"/>
                    <a:pt x="2071" y="1325"/>
                  </a:cubicBezTo>
                  <a:cubicBezTo>
                    <a:pt x="2078" y="1329"/>
                    <a:pt x="2086" y="1321"/>
                    <a:pt x="2098" y="1320"/>
                  </a:cubicBezTo>
                  <a:cubicBezTo>
                    <a:pt x="2110" y="1319"/>
                    <a:pt x="2131" y="1318"/>
                    <a:pt x="2142" y="1321"/>
                  </a:cubicBezTo>
                  <a:cubicBezTo>
                    <a:pt x="2153" y="1324"/>
                    <a:pt x="2159" y="1338"/>
                    <a:pt x="2167" y="1341"/>
                  </a:cubicBezTo>
                  <a:cubicBezTo>
                    <a:pt x="2175" y="1344"/>
                    <a:pt x="2183" y="1341"/>
                    <a:pt x="2190" y="1338"/>
                  </a:cubicBezTo>
                  <a:cubicBezTo>
                    <a:pt x="2197" y="1335"/>
                    <a:pt x="2203" y="1321"/>
                    <a:pt x="2208" y="1322"/>
                  </a:cubicBezTo>
                  <a:cubicBezTo>
                    <a:pt x="2213" y="1323"/>
                    <a:pt x="2204" y="1340"/>
                    <a:pt x="2221" y="1343"/>
                  </a:cubicBezTo>
                  <a:cubicBezTo>
                    <a:pt x="2249" y="1340"/>
                    <a:pt x="2290" y="1349"/>
                    <a:pt x="2308" y="1338"/>
                  </a:cubicBezTo>
                  <a:cubicBezTo>
                    <a:pt x="2326" y="1327"/>
                    <a:pt x="2331" y="1294"/>
                    <a:pt x="2331" y="1277"/>
                  </a:cubicBezTo>
                  <a:cubicBezTo>
                    <a:pt x="2341" y="1274"/>
                    <a:pt x="2306" y="1247"/>
                    <a:pt x="2308" y="1236"/>
                  </a:cubicBezTo>
                  <a:cubicBezTo>
                    <a:pt x="2311" y="1220"/>
                    <a:pt x="2313" y="1178"/>
                    <a:pt x="2326" y="1161"/>
                  </a:cubicBezTo>
                  <a:cubicBezTo>
                    <a:pt x="2339" y="1144"/>
                    <a:pt x="2370" y="1137"/>
                    <a:pt x="2383" y="1136"/>
                  </a:cubicBezTo>
                  <a:cubicBezTo>
                    <a:pt x="2390" y="1114"/>
                    <a:pt x="2393" y="1157"/>
                    <a:pt x="2407" y="1157"/>
                  </a:cubicBezTo>
                  <a:cubicBezTo>
                    <a:pt x="2411" y="1170"/>
                    <a:pt x="2406" y="1201"/>
                    <a:pt x="2407" y="1215"/>
                  </a:cubicBezTo>
                  <a:cubicBezTo>
                    <a:pt x="2413" y="1226"/>
                    <a:pt x="2397" y="1241"/>
                    <a:pt x="2415" y="1244"/>
                  </a:cubicBezTo>
                  <a:cubicBezTo>
                    <a:pt x="2421" y="1254"/>
                    <a:pt x="2432" y="1270"/>
                    <a:pt x="2446" y="1277"/>
                  </a:cubicBezTo>
                  <a:cubicBezTo>
                    <a:pt x="2460" y="1284"/>
                    <a:pt x="2478" y="1283"/>
                    <a:pt x="2497" y="1284"/>
                  </a:cubicBezTo>
                  <a:cubicBezTo>
                    <a:pt x="2516" y="1285"/>
                    <a:pt x="2544" y="1288"/>
                    <a:pt x="2560" y="1286"/>
                  </a:cubicBezTo>
                  <a:cubicBezTo>
                    <a:pt x="2576" y="1284"/>
                    <a:pt x="2574" y="1273"/>
                    <a:pt x="2593" y="1272"/>
                  </a:cubicBezTo>
                  <a:cubicBezTo>
                    <a:pt x="2612" y="1271"/>
                    <a:pt x="2651" y="1278"/>
                    <a:pt x="2677" y="1277"/>
                  </a:cubicBezTo>
                  <a:cubicBezTo>
                    <a:pt x="2706" y="1275"/>
                    <a:pt x="2732" y="1273"/>
                    <a:pt x="2748" y="1266"/>
                  </a:cubicBezTo>
                  <a:cubicBezTo>
                    <a:pt x="2765" y="1262"/>
                    <a:pt x="2775" y="1260"/>
                    <a:pt x="2779" y="1254"/>
                  </a:cubicBezTo>
                  <a:cubicBezTo>
                    <a:pt x="2783" y="1248"/>
                    <a:pt x="2775" y="1243"/>
                    <a:pt x="2773" y="1232"/>
                  </a:cubicBezTo>
                  <a:cubicBezTo>
                    <a:pt x="2771" y="1221"/>
                    <a:pt x="2777" y="1195"/>
                    <a:pt x="2769" y="1187"/>
                  </a:cubicBezTo>
                  <a:cubicBezTo>
                    <a:pt x="2763" y="1175"/>
                    <a:pt x="2736" y="1194"/>
                    <a:pt x="2724" y="1187"/>
                  </a:cubicBezTo>
                  <a:cubicBezTo>
                    <a:pt x="2715" y="1178"/>
                    <a:pt x="2710" y="1141"/>
                    <a:pt x="2715" y="1134"/>
                  </a:cubicBezTo>
                  <a:cubicBezTo>
                    <a:pt x="2720" y="1127"/>
                    <a:pt x="2743" y="1147"/>
                    <a:pt x="2754" y="1146"/>
                  </a:cubicBezTo>
                  <a:cubicBezTo>
                    <a:pt x="2765" y="1145"/>
                    <a:pt x="2770" y="1132"/>
                    <a:pt x="2781" y="1131"/>
                  </a:cubicBezTo>
                  <a:cubicBezTo>
                    <a:pt x="2792" y="1130"/>
                    <a:pt x="2815" y="1143"/>
                    <a:pt x="2823" y="1137"/>
                  </a:cubicBezTo>
                  <a:cubicBezTo>
                    <a:pt x="2831" y="1131"/>
                    <a:pt x="2821" y="1105"/>
                    <a:pt x="2830" y="1095"/>
                  </a:cubicBezTo>
                  <a:cubicBezTo>
                    <a:pt x="2839" y="1085"/>
                    <a:pt x="2869" y="1084"/>
                    <a:pt x="2880" y="1075"/>
                  </a:cubicBezTo>
                  <a:cubicBezTo>
                    <a:pt x="2891" y="1066"/>
                    <a:pt x="2893" y="1051"/>
                    <a:pt x="2898" y="1043"/>
                  </a:cubicBezTo>
                  <a:cubicBezTo>
                    <a:pt x="2919" y="1029"/>
                    <a:pt x="2895" y="1044"/>
                    <a:pt x="2910" y="1025"/>
                  </a:cubicBezTo>
                  <a:cubicBezTo>
                    <a:pt x="2918" y="1017"/>
                    <a:pt x="2948" y="1028"/>
                    <a:pt x="2965" y="1016"/>
                  </a:cubicBezTo>
                  <a:cubicBezTo>
                    <a:pt x="2982" y="1004"/>
                    <a:pt x="2998" y="968"/>
                    <a:pt x="3010" y="954"/>
                  </a:cubicBezTo>
                  <a:cubicBezTo>
                    <a:pt x="3022" y="940"/>
                    <a:pt x="3031" y="933"/>
                    <a:pt x="3040" y="933"/>
                  </a:cubicBezTo>
                  <a:cubicBezTo>
                    <a:pt x="3054" y="928"/>
                    <a:pt x="3053" y="956"/>
                    <a:pt x="3067" y="953"/>
                  </a:cubicBezTo>
                  <a:cubicBezTo>
                    <a:pt x="3078" y="956"/>
                    <a:pt x="3098" y="950"/>
                    <a:pt x="3108" y="950"/>
                  </a:cubicBezTo>
                  <a:cubicBezTo>
                    <a:pt x="3118" y="950"/>
                    <a:pt x="3116" y="960"/>
                    <a:pt x="3126" y="953"/>
                  </a:cubicBezTo>
                  <a:cubicBezTo>
                    <a:pt x="3142" y="941"/>
                    <a:pt x="3157" y="914"/>
                    <a:pt x="3168" y="905"/>
                  </a:cubicBezTo>
                  <a:cubicBezTo>
                    <a:pt x="3179" y="896"/>
                    <a:pt x="3187" y="895"/>
                    <a:pt x="3195" y="897"/>
                  </a:cubicBezTo>
                  <a:cubicBezTo>
                    <a:pt x="3203" y="899"/>
                    <a:pt x="3209" y="910"/>
                    <a:pt x="3214" y="915"/>
                  </a:cubicBezTo>
                  <a:cubicBezTo>
                    <a:pt x="3219" y="920"/>
                    <a:pt x="3224" y="923"/>
                    <a:pt x="3228" y="929"/>
                  </a:cubicBezTo>
                  <a:cubicBezTo>
                    <a:pt x="3232" y="935"/>
                    <a:pt x="3234" y="944"/>
                    <a:pt x="3238" y="951"/>
                  </a:cubicBezTo>
                  <a:cubicBezTo>
                    <a:pt x="3242" y="960"/>
                    <a:pt x="3251" y="965"/>
                    <a:pt x="3255" y="971"/>
                  </a:cubicBezTo>
                  <a:cubicBezTo>
                    <a:pt x="3259" y="977"/>
                    <a:pt x="3269" y="981"/>
                    <a:pt x="3264" y="989"/>
                  </a:cubicBezTo>
                  <a:cubicBezTo>
                    <a:pt x="3259" y="997"/>
                    <a:pt x="3231" y="1014"/>
                    <a:pt x="3225" y="1020"/>
                  </a:cubicBezTo>
                  <a:cubicBezTo>
                    <a:pt x="3219" y="1026"/>
                    <a:pt x="3217" y="1027"/>
                    <a:pt x="3225" y="1028"/>
                  </a:cubicBezTo>
                  <a:cubicBezTo>
                    <a:pt x="3233" y="1029"/>
                    <a:pt x="3252" y="1025"/>
                    <a:pt x="3271" y="1026"/>
                  </a:cubicBezTo>
                  <a:cubicBezTo>
                    <a:pt x="3290" y="1027"/>
                    <a:pt x="3321" y="1025"/>
                    <a:pt x="3337" y="1032"/>
                  </a:cubicBezTo>
                  <a:cubicBezTo>
                    <a:pt x="3348" y="1037"/>
                    <a:pt x="3371" y="1039"/>
                    <a:pt x="3366" y="1067"/>
                  </a:cubicBezTo>
                  <a:cubicBezTo>
                    <a:pt x="3362" y="1082"/>
                    <a:pt x="3319" y="1105"/>
                    <a:pt x="3315" y="1124"/>
                  </a:cubicBezTo>
                  <a:cubicBezTo>
                    <a:pt x="3311" y="1143"/>
                    <a:pt x="3343" y="1172"/>
                    <a:pt x="3343" y="1181"/>
                  </a:cubicBezTo>
                  <a:cubicBezTo>
                    <a:pt x="3343" y="1190"/>
                    <a:pt x="3324" y="1185"/>
                    <a:pt x="3316" y="1181"/>
                  </a:cubicBezTo>
                  <a:cubicBezTo>
                    <a:pt x="3308" y="1177"/>
                    <a:pt x="3302" y="1159"/>
                    <a:pt x="3295" y="1155"/>
                  </a:cubicBezTo>
                  <a:cubicBezTo>
                    <a:pt x="3288" y="1151"/>
                    <a:pt x="3287" y="1155"/>
                    <a:pt x="3277" y="1158"/>
                  </a:cubicBezTo>
                  <a:cubicBezTo>
                    <a:pt x="3264" y="1160"/>
                    <a:pt x="3254" y="1161"/>
                    <a:pt x="3234" y="1176"/>
                  </a:cubicBezTo>
                  <a:cubicBezTo>
                    <a:pt x="3214" y="1191"/>
                    <a:pt x="3175" y="1234"/>
                    <a:pt x="3157" y="1250"/>
                  </a:cubicBezTo>
                  <a:cubicBezTo>
                    <a:pt x="3141" y="1268"/>
                    <a:pt x="3131" y="1253"/>
                    <a:pt x="3127" y="1272"/>
                  </a:cubicBezTo>
                  <a:cubicBezTo>
                    <a:pt x="3123" y="1291"/>
                    <a:pt x="3139" y="1339"/>
                    <a:pt x="3133" y="1364"/>
                  </a:cubicBezTo>
                  <a:cubicBezTo>
                    <a:pt x="3126" y="1386"/>
                    <a:pt x="3099" y="1402"/>
                    <a:pt x="3093" y="1424"/>
                  </a:cubicBezTo>
                  <a:cubicBezTo>
                    <a:pt x="3085" y="1440"/>
                    <a:pt x="3107" y="1442"/>
                    <a:pt x="3103" y="1460"/>
                  </a:cubicBezTo>
                  <a:cubicBezTo>
                    <a:pt x="3099" y="1478"/>
                    <a:pt x="3078" y="1508"/>
                    <a:pt x="3069" y="1532"/>
                  </a:cubicBezTo>
                  <a:cubicBezTo>
                    <a:pt x="3054" y="1549"/>
                    <a:pt x="3067" y="1591"/>
                    <a:pt x="3048" y="1604"/>
                  </a:cubicBezTo>
                  <a:cubicBezTo>
                    <a:pt x="3030" y="1615"/>
                    <a:pt x="2972" y="1595"/>
                    <a:pt x="2958" y="1599"/>
                  </a:cubicBezTo>
                  <a:cubicBezTo>
                    <a:pt x="2944" y="1603"/>
                    <a:pt x="2961" y="1607"/>
                    <a:pt x="2962" y="1625"/>
                  </a:cubicBezTo>
                  <a:cubicBezTo>
                    <a:pt x="2963" y="1643"/>
                    <a:pt x="2966" y="1693"/>
                    <a:pt x="2962" y="1706"/>
                  </a:cubicBezTo>
                  <a:cubicBezTo>
                    <a:pt x="2958" y="1719"/>
                    <a:pt x="2944" y="1697"/>
                    <a:pt x="2940" y="1701"/>
                  </a:cubicBezTo>
                  <a:cubicBezTo>
                    <a:pt x="2936" y="1705"/>
                    <a:pt x="2933" y="1713"/>
                    <a:pt x="2935" y="1731"/>
                  </a:cubicBezTo>
                  <a:cubicBezTo>
                    <a:pt x="2932" y="1764"/>
                    <a:pt x="2953" y="1793"/>
                    <a:pt x="2953" y="1809"/>
                  </a:cubicBezTo>
                  <a:cubicBezTo>
                    <a:pt x="2953" y="1825"/>
                    <a:pt x="2939" y="1819"/>
                    <a:pt x="2935" y="1826"/>
                  </a:cubicBezTo>
                  <a:cubicBezTo>
                    <a:pt x="2931" y="1833"/>
                    <a:pt x="2935" y="1853"/>
                    <a:pt x="2929" y="1854"/>
                  </a:cubicBezTo>
                  <a:cubicBezTo>
                    <a:pt x="2916" y="1862"/>
                    <a:pt x="2906" y="1832"/>
                    <a:pt x="2898" y="1830"/>
                  </a:cubicBezTo>
                  <a:cubicBezTo>
                    <a:pt x="2890" y="1828"/>
                    <a:pt x="2888" y="1855"/>
                    <a:pt x="2883" y="1844"/>
                  </a:cubicBezTo>
                  <a:cubicBezTo>
                    <a:pt x="2871" y="1851"/>
                    <a:pt x="2871" y="1783"/>
                    <a:pt x="2866" y="1764"/>
                  </a:cubicBezTo>
                  <a:cubicBezTo>
                    <a:pt x="2861" y="1745"/>
                    <a:pt x="2854" y="1742"/>
                    <a:pt x="2851" y="1730"/>
                  </a:cubicBezTo>
                  <a:cubicBezTo>
                    <a:pt x="2848" y="1718"/>
                    <a:pt x="2852" y="1708"/>
                    <a:pt x="2849" y="1694"/>
                  </a:cubicBezTo>
                  <a:cubicBezTo>
                    <a:pt x="2846" y="1680"/>
                    <a:pt x="2842" y="1651"/>
                    <a:pt x="2833" y="1644"/>
                  </a:cubicBezTo>
                  <a:cubicBezTo>
                    <a:pt x="2824" y="1637"/>
                    <a:pt x="2803" y="1639"/>
                    <a:pt x="2794" y="1652"/>
                  </a:cubicBezTo>
                  <a:cubicBezTo>
                    <a:pt x="2785" y="1665"/>
                    <a:pt x="2787" y="1711"/>
                    <a:pt x="2779" y="1725"/>
                  </a:cubicBezTo>
                  <a:cubicBezTo>
                    <a:pt x="2771" y="1739"/>
                    <a:pt x="2756" y="1737"/>
                    <a:pt x="2746" y="1736"/>
                  </a:cubicBezTo>
                  <a:cubicBezTo>
                    <a:pt x="2736" y="1735"/>
                    <a:pt x="2725" y="1729"/>
                    <a:pt x="2719" y="1718"/>
                  </a:cubicBezTo>
                  <a:cubicBezTo>
                    <a:pt x="2713" y="1707"/>
                    <a:pt x="2709" y="1687"/>
                    <a:pt x="2707" y="1671"/>
                  </a:cubicBezTo>
                  <a:cubicBezTo>
                    <a:pt x="2705" y="1655"/>
                    <a:pt x="2690" y="1640"/>
                    <a:pt x="2704" y="1622"/>
                  </a:cubicBezTo>
                  <a:cubicBezTo>
                    <a:pt x="2718" y="1604"/>
                    <a:pt x="2771" y="1575"/>
                    <a:pt x="2790" y="1563"/>
                  </a:cubicBezTo>
                  <a:cubicBezTo>
                    <a:pt x="2800" y="1552"/>
                    <a:pt x="2811" y="1566"/>
                    <a:pt x="2818" y="1550"/>
                  </a:cubicBezTo>
                  <a:cubicBezTo>
                    <a:pt x="2822" y="1541"/>
                    <a:pt x="2812" y="1520"/>
                    <a:pt x="2815" y="1511"/>
                  </a:cubicBezTo>
                  <a:cubicBezTo>
                    <a:pt x="2818" y="1502"/>
                    <a:pt x="2837" y="1501"/>
                    <a:pt x="2838" y="1494"/>
                  </a:cubicBezTo>
                  <a:cubicBezTo>
                    <a:pt x="2839" y="1487"/>
                    <a:pt x="2826" y="1474"/>
                    <a:pt x="2818" y="1469"/>
                  </a:cubicBezTo>
                  <a:cubicBezTo>
                    <a:pt x="2810" y="1464"/>
                    <a:pt x="2810" y="1466"/>
                    <a:pt x="2790" y="1466"/>
                  </a:cubicBezTo>
                  <a:cubicBezTo>
                    <a:pt x="2770" y="1466"/>
                    <a:pt x="2730" y="1464"/>
                    <a:pt x="2698" y="1467"/>
                  </a:cubicBezTo>
                  <a:cubicBezTo>
                    <a:pt x="2666" y="1463"/>
                    <a:pt x="2623" y="1483"/>
                    <a:pt x="2595" y="1482"/>
                  </a:cubicBezTo>
                  <a:cubicBezTo>
                    <a:pt x="2567" y="1481"/>
                    <a:pt x="2538" y="1479"/>
                    <a:pt x="2527" y="1463"/>
                  </a:cubicBezTo>
                  <a:cubicBezTo>
                    <a:pt x="2516" y="1447"/>
                    <a:pt x="2529" y="1401"/>
                    <a:pt x="2527" y="1383"/>
                  </a:cubicBezTo>
                  <a:cubicBezTo>
                    <a:pt x="2525" y="1365"/>
                    <a:pt x="2522" y="1360"/>
                    <a:pt x="2518" y="1355"/>
                  </a:cubicBezTo>
                  <a:cubicBezTo>
                    <a:pt x="2514" y="1350"/>
                    <a:pt x="2505" y="1347"/>
                    <a:pt x="2502" y="1352"/>
                  </a:cubicBezTo>
                  <a:cubicBezTo>
                    <a:pt x="2499" y="1357"/>
                    <a:pt x="2505" y="1381"/>
                    <a:pt x="2497" y="1383"/>
                  </a:cubicBezTo>
                  <a:cubicBezTo>
                    <a:pt x="2489" y="1385"/>
                    <a:pt x="2461" y="1374"/>
                    <a:pt x="2452" y="1367"/>
                  </a:cubicBezTo>
                  <a:cubicBezTo>
                    <a:pt x="2443" y="1360"/>
                    <a:pt x="2446" y="1348"/>
                    <a:pt x="2442" y="1341"/>
                  </a:cubicBezTo>
                  <a:cubicBezTo>
                    <a:pt x="2438" y="1334"/>
                    <a:pt x="2429" y="1326"/>
                    <a:pt x="2425" y="1326"/>
                  </a:cubicBezTo>
                  <a:cubicBezTo>
                    <a:pt x="2420" y="1327"/>
                    <a:pt x="2422" y="1335"/>
                    <a:pt x="2419" y="1343"/>
                  </a:cubicBezTo>
                  <a:cubicBezTo>
                    <a:pt x="2416" y="1351"/>
                    <a:pt x="2414" y="1373"/>
                    <a:pt x="2409" y="1376"/>
                  </a:cubicBezTo>
                  <a:cubicBezTo>
                    <a:pt x="2404" y="1379"/>
                    <a:pt x="2395" y="1371"/>
                    <a:pt x="2391" y="1364"/>
                  </a:cubicBezTo>
                  <a:cubicBezTo>
                    <a:pt x="2387" y="1357"/>
                    <a:pt x="2391" y="1339"/>
                    <a:pt x="2386" y="1332"/>
                  </a:cubicBezTo>
                  <a:cubicBezTo>
                    <a:pt x="2381" y="1325"/>
                    <a:pt x="2365" y="1321"/>
                    <a:pt x="2362" y="1323"/>
                  </a:cubicBezTo>
                  <a:cubicBezTo>
                    <a:pt x="2359" y="1325"/>
                    <a:pt x="2368" y="1338"/>
                    <a:pt x="2368" y="1344"/>
                  </a:cubicBezTo>
                  <a:cubicBezTo>
                    <a:pt x="2368" y="1350"/>
                    <a:pt x="2367" y="1350"/>
                    <a:pt x="2361" y="1358"/>
                  </a:cubicBezTo>
                  <a:cubicBezTo>
                    <a:pt x="2355" y="1366"/>
                    <a:pt x="2335" y="1381"/>
                    <a:pt x="2332" y="1391"/>
                  </a:cubicBezTo>
                  <a:cubicBezTo>
                    <a:pt x="2329" y="1401"/>
                    <a:pt x="2331" y="1406"/>
                    <a:pt x="2340" y="1416"/>
                  </a:cubicBezTo>
                  <a:cubicBezTo>
                    <a:pt x="2349" y="1426"/>
                    <a:pt x="2376" y="1444"/>
                    <a:pt x="2388" y="1449"/>
                  </a:cubicBezTo>
                  <a:cubicBezTo>
                    <a:pt x="2400" y="1454"/>
                    <a:pt x="2405" y="1444"/>
                    <a:pt x="2410" y="1445"/>
                  </a:cubicBezTo>
                  <a:cubicBezTo>
                    <a:pt x="2415" y="1446"/>
                    <a:pt x="2411" y="1455"/>
                    <a:pt x="2416" y="1458"/>
                  </a:cubicBezTo>
                  <a:cubicBezTo>
                    <a:pt x="2421" y="1461"/>
                    <a:pt x="2439" y="1459"/>
                    <a:pt x="2442" y="1463"/>
                  </a:cubicBezTo>
                  <a:cubicBezTo>
                    <a:pt x="2445" y="1467"/>
                    <a:pt x="2444" y="1481"/>
                    <a:pt x="2434" y="1484"/>
                  </a:cubicBezTo>
                  <a:cubicBezTo>
                    <a:pt x="2424" y="1487"/>
                    <a:pt x="2389" y="1477"/>
                    <a:pt x="2379" y="1481"/>
                  </a:cubicBezTo>
                  <a:cubicBezTo>
                    <a:pt x="2369" y="1485"/>
                    <a:pt x="2380" y="1497"/>
                    <a:pt x="2371" y="1509"/>
                  </a:cubicBezTo>
                  <a:cubicBezTo>
                    <a:pt x="2362" y="1521"/>
                    <a:pt x="2327" y="1538"/>
                    <a:pt x="2326" y="1550"/>
                  </a:cubicBezTo>
                  <a:cubicBezTo>
                    <a:pt x="2325" y="1562"/>
                    <a:pt x="2353" y="1573"/>
                    <a:pt x="2365" y="1580"/>
                  </a:cubicBezTo>
                  <a:cubicBezTo>
                    <a:pt x="2377" y="1587"/>
                    <a:pt x="2393" y="1582"/>
                    <a:pt x="2401" y="1590"/>
                  </a:cubicBezTo>
                  <a:cubicBezTo>
                    <a:pt x="2409" y="1598"/>
                    <a:pt x="2411" y="1617"/>
                    <a:pt x="2410" y="1629"/>
                  </a:cubicBezTo>
                  <a:cubicBezTo>
                    <a:pt x="2409" y="1641"/>
                    <a:pt x="2391" y="1650"/>
                    <a:pt x="2394" y="1665"/>
                  </a:cubicBezTo>
                  <a:cubicBezTo>
                    <a:pt x="2397" y="1680"/>
                    <a:pt x="2418" y="1704"/>
                    <a:pt x="2427" y="1722"/>
                  </a:cubicBezTo>
                  <a:cubicBezTo>
                    <a:pt x="2427" y="1741"/>
                    <a:pt x="2441" y="1752"/>
                    <a:pt x="2446" y="1773"/>
                  </a:cubicBezTo>
                  <a:cubicBezTo>
                    <a:pt x="2451" y="1794"/>
                    <a:pt x="2456" y="1826"/>
                    <a:pt x="2458" y="1847"/>
                  </a:cubicBezTo>
                  <a:cubicBezTo>
                    <a:pt x="2442" y="1850"/>
                    <a:pt x="2477" y="1894"/>
                    <a:pt x="2460" y="1898"/>
                  </a:cubicBezTo>
                  <a:cubicBezTo>
                    <a:pt x="2443" y="1902"/>
                    <a:pt x="2378" y="1865"/>
                    <a:pt x="2356" y="1869"/>
                  </a:cubicBezTo>
                  <a:cubicBezTo>
                    <a:pt x="2334" y="1873"/>
                    <a:pt x="2344" y="1909"/>
                    <a:pt x="2326" y="1922"/>
                  </a:cubicBezTo>
                  <a:cubicBezTo>
                    <a:pt x="2308" y="1935"/>
                    <a:pt x="2265" y="1938"/>
                    <a:pt x="2245" y="1950"/>
                  </a:cubicBezTo>
                  <a:cubicBezTo>
                    <a:pt x="2231" y="1961"/>
                    <a:pt x="2210" y="1975"/>
                    <a:pt x="2208" y="1994"/>
                  </a:cubicBezTo>
                  <a:cubicBezTo>
                    <a:pt x="2206" y="2013"/>
                    <a:pt x="2247" y="2040"/>
                    <a:pt x="2235" y="2064"/>
                  </a:cubicBezTo>
                  <a:cubicBezTo>
                    <a:pt x="2191" y="2092"/>
                    <a:pt x="2181" y="2107"/>
                    <a:pt x="2138" y="2138"/>
                  </a:cubicBezTo>
                  <a:cubicBezTo>
                    <a:pt x="2121" y="2166"/>
                    <a:pt x="2057" y="2161"/>
                    <a:pt x="2030" y="2184"/>
                  </a:cubicBezTo>
                  <a:cubicBezTo>
                    <a:pt x="2005" y="2205"/>
                    <a:pt x="1972" y="2259"/>
                    <a:pt x="1953" y="2284"/>
                  </a:cubicBezTo>
                  <a:cubicBezTo>
                    <a:pt x="1937" y="2306"/>
                    <a:pt x="1896" y="2318"/>
                    <a:pt x="1881" y="2340"/>
                  </a:cubicBezTo>
                  <a:cubicBezTo>
                    <a:pt x="1875" y="2350"/>
                    <a:pt x="1822" y="2383"/>
                    <a:pt x="1810" y="2391"/>
                  </a:cubicBezTo>
                  <a:cubicBezTo>
                    <a:pt x="1737" y="2452"/>
                    <a:pt x="1787" y="2450"/>
                    <a:pt x="1693" y="2475"/>
                  </a:cubicBezTo>
                  <a:cubicBezTo>
                    <a:pt x="1661" y="2491"/>
                    <a:pt x="1677" y="2545"/>
                    <a:pt x="1653" y="2564"/>
                  </a:cubicBezTo>
                  <a:cubicBezTo>
                    <a:pt x="1629" y="2583"/>
                    <a:pt x="1572" y="2576"/>
                    <a:pt x="1549" y="2592"/>
                  </a:cubicBezTo>
                  <a:cubicBezTo>
                    <a:pt x="1526" y="2608"/>
                    <a:pt x="1524" y="2653"/>
                    <a:pt x="1512" y="2661"/>
                  </a:cubicBezTo>
                  <a:cubicBezTo>
                    <a:pt x="1500" y="2669"/>
                    <a:pt x="1489" y="2640"/>
                    <a:pt x="1476" y="2640"/>
                  </a:cubicBezTo>
                  <a:cubicBezTo>
                    <a:pt x="1463" y="2640"/>
                    <a:pt x="1444" y="2648"/>
                    <a:pt x="1431" y="2660"/>
                  </a:cubicBezTo>
                  <a:cubicBezTo>
                    <a:pt x="1418" y="2672"/>
                    <a:pt x="1404" y="2694"/>
                    <a:pt x="1398" y="2714"/>
                  </a:cubicBezTo>
                  <a:cubicBezTo>
                    <a:pt x="1394" y="2737"/>
                    <a:pt x="1392" y="2754"/>
                    <a:pt x="1393" y="2779"/>
                  </a:cubicBezTo>
                  <a:cubicBezTo>
                    <a:pt x="1394" y="2804"/>
                    <a:pt x="1399" y="2830"/>
                    <a:pt x="1402" y="2863"/>
                  </a:cubicBezTo>
                  <a:cubicBezTo>
                    <a:pt x="1402" y="2897"/>
                    <a:pt x="1413" y="2946"/>
                    <a:pt x="1406" y="2978"/>
                  </a:cubicBezTo>
                  <a:cubicBezTo>
                    <a:pt x="1407" y="3009"/>
                    <a:pt x="1420" y="3019"/>
                    <a:pt x="1411" y="3047"/>
                  </a:cubicBezTo>
                  <a:cubicBezTo>
                    <a:pt x="1388" y="3076"/>
                    <a:pt x="1351" y="3150"/>
                    <a:pt x="1351" y="3150"/>
                  </a:cubicBezTo>
                  <a:cubicBezTo>
                    <a:pt x="1342" y="3187"/>
                    <a:pt x="1356" y="3220"/>
                    <a:pt x="1356" y="3251"/>
                  </a:cubicBezTo>
                  <a:cubicBezTo>
                    <a:pt x="1356" y="3282"/>
                    <a:pt x="1367" y="3319"/>
                    <a:pt x="1354" y="3335"/>
                  </a:cubicBezTo>
                  <a:cubicBezTo>
                    <a:pt x="1341" y="3351"/>
                    <a:pt x="1299" y="3326"/>
                    <a:pt x="1278" y="3347"/>
                  </a:cubicBezTo>
                  <a:cubicBezTo>
                    <a:pt x="1257" y="3368"/>
                    <a:pt x="1249" y="3433"/>
                    <a:pt x="1227" y="3459"/>
                  </a:cubicBezTo>
                  <a:cubicBezTo>
                    <a:pt x="1213" y="3489"/>
                    <a:pt x="1161" y="3488"/>
                    <a:pt x="1143" y="3506"/>
                  </a:cubicBezTo>
                  <a:cubicBezTo>
                    <a:pt x="1125" y="3524"/>
                    <a:pt x="1139" y="3550"/>
                    <a:pt x="1120" y="3569"/>
                  </a:cubicBezTo>
                  <a:cubicBezTo>
                    <a:pt x="1064" y="3617"/>
                    <a:pt x="1091" y="3601"/>
                    <a:pt x="1030" y="3623"/>
                  </a:cubicBezTo>
                  <a:cubicBezTo>
                    <a:pt x="989" y="3587"/>
                    <a:pt x="973" y="3569"/>
                    <a:pt x="930" y="3534"/>
                  </a:cubicBezTo>
                  <a:cubicBezTo>
                    <a:pt x="909" y="3512"/>
                    <a:pt x="903" y="3484"/>
                    <a:pt x="894" y="3458"/>
                  </a:cubicBezTo>
                  <a:cubicBezTo>
                    <a:pt x="885" y="3432"/>
                    <a:pt x="886" y="3413"/>
                    <a:pt x="876" y="3380"/>
                  </a:cubicBezTo>
                  <a:cubicBezTo>
                    <a:pt x="849" y="3345"/>
                    <a:pt x="857" y="3297"/>
                    <a:pt x="835" y="3257"/>
                  </a:cubicBezTo>
                  <a:cubicBezTo>
                    <a:pt x="825" y="3229"/>
                    <a:pt x="821" y="3208"/>
                    <a:pt x="805" y="3180"/>
                  </a:cubicBezTo>
                  <a:cubicBezTo>
                    <a:pt x="789" y="3152"/>
                    <a:pt x="756" y="3111"/>
                    <a:pt x="741" y="3089"/>
                  </a:cubicBezTo>
                  <a:cubicBezTo>
                    <a:pt x="730" y="3065"/>
                    <a:pt x="723" y="3076"/>
                    <a:pt x="715" y="3048"/>
                  </a:cubicBezTo>
                  <a:cubicBezTo>
                    <a:pt x="707" y="3020"/>
                    <a:pt x="701" y="2967"/>
                    <a:pt x="691" y="2923"/>
                  </a:cubicBezTo>
                  <a:cubicBezTo>
                    <a:pt x="681" y="2879"/>
                    <a:pt x="666" y="2825"/>
                    <a:pt x="652" y="2786"/>
                  </a:cubicBezTo>
                  <a:cubicBezTo>
                    <a:pt x="638" y="2746"/>
                    <a:pt x="618" y="2715"/>
                    <a:pt x="606" y="2687"/>
                  </a:cubicBezTo>
                  <a:cubicBezTo>
                    <a:pt x="594" y="2659"/>
                    <a:pt x="585" y="2639"/>
                    <a:pt x="577" y="2615"/>
                  </a:cubicBezTo>
                  <a:cubicBezTo>
                    <a:pt x="569" y="2591"/>
                    <a:pt x="564" y="2566"/>
                    <a:pt x="559" y="2540"/>
                  </a:cubicBezTo>
                  <a:cubicBezTo>
                    <a:pt x="554" y="2514"/>
                    <a:pt x="554" y="2490"/>
                    <a:pt x="549" y="2457"/>
                  </a:cubicBezTo>
                  <a:cubicBezTo>
                    <a:pt x="544" y="2424"/>
                    <a:pt x="537" y="2387"/>
                    <a:pt x="531" y="2343"/>
                  </a:cubicBezTo>
                  <a:cubicBezTo>
                    <a:pt x="508" y="2292"/>
                    <a:pt x="533" y="2245"/>
                    <a:pt x="511" y="2195"/>
                  </a:cubicBezTo>
                  <a:cubicBezTo>
                    <a:pt x="507" y="2148"/>
                    <a:pt x="521" y="2095"/>
                    <a:pt x="522" y="2061"/>
                  </a:cubicBezTo>
                  <a:cubicBezTo>
                    <a:pt x="523" y="2027"/>
                    <a:pt x="524" y="2017"/>
                    <a:pt x="520" y="1992"/>
                  </a:cubicBezTo>
                  <a:cubicBezTo>
                    <a:pt x="516" y="1967"/>
                    <a:pt x="503" y="1934"/>
                    <a:pt x="499" y="1914"/>
                  </a:cubicBezTo>
                  <a:cubicBezTo>
                    <a:pt x="505" y="1891"/>
                    <a:pt x="497" y="1883"/>
                    <a:pt x="498" y="1872"/>
                  </a:cubicBezTo>
                  <a:cubicBezTo>
                    <a:pt x="499" y="1861"/>
                    <a:pt x="499" y="1855"/>
                    <a:pt x="505" y="1848"/>
                  </a:cubicBezTo>
                  <a:cubicBezTo>
                    <a:pt x="511" y="1841"/>
                    <a:pt x="538" y="1835"/>
                    <a:pt x="537" y="1832"/>
                  </a:cubicBezTo>
                  <a:cubicBezTo>
                    <a:pt x="536" y="1829"/>
                    <a:pt x="509" y="1835"/>
                    <a:pt x="501" y="1832"/>
                  </a:cubicBezTo>
                  <a:cubicBezTo>
                    <a:pt x="493" y="1829"/>
                    <a:pt x="498" y="1816"/>
                    <a:pt x="491" y="1815"/>
                  </a:cubicBezTo>
                  <a:cubicBezTo>
                    <a:pt x="487" y="1808"/>
                    <a:pt x="465" y="1817"/>
                    <a:pt x="461" y="1824"/>
                  </a:cubicBezTo>
                  <a:cubicBezTo>
                    <a:pt x="455" y="1831"/>
                    <a:pt x="456" y="1842"/>
                    <a:pt x="454" y="1859"/>
                  </a:cubicBezTo>
                  <a:cubicBezTo>
                    <a:pt x="440" y="1871"/>
                    <a:pt x="452" y="1907"/>
                    <a:pt x="447" y="1925"/>
                  </a:cubicBezTo>
                  <a:cubicBezTo>
                    <a:pt x="442" y="1943"/>
                    <a:pt x="433" y="1958"/>
                    <a:pt x="421" y="1967"/>
                  </a:cubicBezTo>
                  <a:cubicBezTo>
                    <a:pt x="409" y="1976"/>
                    <a:pt x="393" y="1975"/>
                    <a:pt x="373" y="1980"/>
                  </a:cubicBezTo>
                  <a:cubicBezTo>
                    <a:pt x="355" y="1986"/>
                    <a:pt x="325" y="1997"/>
                    <a:pt x="303" y="1998"/>
                  </a:cubicBezTo>
                  <a:cubicBezTo>
                    <a:pt x="281" y="1999"/>
                    <a:pt x="257" y="1994"/>
                    <a:pt x="242" y="1988"/>
                  </a:cubicBezTo>
                  <a:cubicBezTo>
                    <a:pt x="223" y="1980"/>
                    <a:pt x="225" y="1975"/>
                    <a:pt x="213" y="1960"/>
                  </a:cubicBezTo>
                  <a:cubicBezTo>
                    <a:pt x="201" y="1945"/>
                    <a:pt x="192" y="1924"/>
                    <a:pt x="171" y="1899"/>
                  </a:cubicBezTo>
                  <a:cubicBezTo>
                    <a:pt x="150" y="1874"/>
                    <a:pt x="102" y="1834"/>
                    <a:pt x="88" y="1812"/>
                  </a:cubicBezTo>
                  <a:cubicBezTo>
                    <a:pt x="77" y="1793"/>
                    <a:pt x="73" y="1773"/>
                    <a:pt x="84" y="1767"/>
                  </a:cubicBezTo>
                  <a:cubicBezTo>
                    <a:pt x="95" y="1761"/>
                    <a:pt x="135" y="1774"/>
                    <a:pt x="153" y="1773"/>
                  </a:cubicBezTo>
                  <a:cubicBezTo>
                    <a:pt x="171" y="1772"/>
                    <a:pt x="177" y="1769"/>
                    <a:pt x="190" y="1763"/>
                  </a:cubicBezTo>
                  <a:cubicBezTo>
                    <a:pt x="208" y="1758"/>
                    <a:pt x="218" y="1749"/>
                    <a:pt x="229" y="1739"/>
                  </a:cubicBezTo>
                  <a:cubicBezTo>
                    <a:pt x="240" y="1729"/>
                    <a:pt x="269" y="1703"/>
                    <a:pt x="258" y="1702"/>
                  </a:cubicBezTo>
                  <a:cubicBezTo>
                    <a:pt x="247" y="1701"/>
                    <a:pt x="191" y="1733"/>
                    <a:pt x="164" y="1734"/>
                  </a:cubicBezTo>
                  <a:cubicBezTo>
                    <a:pt x="137" y="1735"/>
                    <a:pt x="117" y="1718"/>
                    <a:pt x="99" y="1709"/>
                  </a:cubicBezTo>
                  <a:cubicBezTo>
                    <a:pt x="82" y="1699"/>
                    <a:pt x="69" y="1697"/>
                    <a:pt x="54" y="1679"/>
                  </a:cubicBezTo>
                  <a:cubicBezTo>
                    <a:pt x="39" y="1661"/>
                    <a:pt x="7" y="1615"/>
                    <a:pt x="6" y="1599"/>
                  </a:cubicBezTo>
                  <a:cubicBezTo>
                    <a:pt x="0" y="1585"/>
                    <a:pt x="38" y="1584"/>
                    <a:pt x="48" y="1580"/>
                  </a:cubicBezTo>
                  <a:cubicBezTo>
                    <a:pt x="58" y="1576"/>
                    <a:pt x="61" y="1581"/>
                    <a:pt x="67" y="1575"/>
                  </a:cubicBezTo>
                  <a:cubicBezTo>
                    <a:pt x="73" y="1569"/>
                    <a:pt x="70" y="1548"/>
                    <a:pt x="85" y="1542"/>
                  </a:cubicBezTo>
                  <a:cubicBezTo>
                    <a:pt x="100" y="1536"/>
                    <a:pt x="141" y="1537"/>
                    <a:pt x="159" y="1541"/>
                  </a:cubicBezTo>
                  <a:cubicBezTo>
                    <a:pt x="177" y="1545"/>
                    <a:pt x="182" y="1563"/>
                    <a:pt x="192" y="1568"/>
                  </a:cubicBezTo>
                  <a:cubicBezTo>
                    <a:pt x="202" y="1573"/>
                    <a:pt x="213" y="1572"/>
                    <a:pt x="222" y="1569"/>
                  </a:cubicBezTo>
                  <a:cubicBezTo>
                    <a:pt x="231" y="1566"/>
                    <a:pt x="237" y="1554"/>
                    <a:pt x="244" y="1550"/>
                  </a:cubicBezTo>
                  <a:cubicBezTo>
                    <a:pt x="251" y="1546"/>
                    <a:pt x="255" y="1546"/>
                    <a:pt x="262" y="1545"/>
                  </a:cubicBezTo>
                  <a:cubicBezTo>
                    <a:pt x="269" y="1544"/>
                    <a:pt x="282" y="1541"/>
                    <a:pt x="289" y="1544"/>
                  </a:cubicBezTo>
                  <a:cubicBezTo>
                    <a:pt x="296" y="1547"/>
                    <a:pt x="296" y="1563"/>
                    <a:pt x="303" y="1566"/>
                  </a:cubicBezTo>
                  <a:cubicBezTo>
                    <a:pt x="313" y="1562"/>
                    <a:pt x="324" y="1569"/>
                    <a:pt x="331" y="1565"/>
                  </a:cubicBezTo>
                  <a:cubicBezTo>
                    <a:pt x="338" y="1561"/>
                    <a:pt x="348" y="1550"/>
                    <a:pt x="349" y="1544"/>
                  </a:cubicBezTo>
                  <a:cubicBezTo>
                    <a:pt x="350" y="1538"/>
                    <a:pt x="338" y="1532"/>
                    <a:pt x="339" y="1527"/>
                  </a:cubicBezTo>
                  <a:cubicBezTo>
                    <a:pt x="340" y="1522"/>
                    <a:pt x="357" y="1521"/>
                    <a:pt x="358" y="1514"/>
                  </a:cubicBezTo>
                  <a:cubicBezTo>
                    <a:pt x="359" y="1507"/>
                    <a:pt x="351" y="1495"/>
                    <a:pt x="348" y="1484"/>
                  </a:cubicBezTo>
                  <a:cubicBezTo>
                    <a:pt x="341" y="1468"/>
                    <a:pt x="343" y="1457"/>
                    <a:pt x="339" y="1446"/>
                  </a:cubicBezTo>
                  <a:cubicBezTo>
                    <a:pt x="335" y="1435"/>
                    <a:pt x="325" y="1426"/>
                    <a:pt x="322" y="1416"/>
                  </a:cubicBezTo>
                  <a:cubicBezTo>
                    <a:pt x="319" y="1406"/>
                    <a:pt x="328" y="1389"/>
                    <a:pt x="324" y="1385"/>
                  </a:cubicBezTo>
                  <a:cubicBezTo>
                    <a:pt x="320" y="1381"/>
                    <a:pt x="305" y="1391"/>
                    <a:pt x="296" y="1389"/>
                  </a:cubicBezTo>
                  <a:cubicBezTo>
                    <a:pt x="287" y="1387"/>
                    <a:pt x="277" y="1381"/>
                    <a:pt x="271" y="1370"/>
                  </a:cubicBezTo>
                  <a:cubicBezTo>
                    <a:pt x="265" y="1359"/>
                    <a:pt x="260" y="1340"/>
                    <a:pt x="261" y="1325"/>
                  </a:cubicBezTo>
                  <a:cubicBezTo>
                    <a:pt x="262" y="1310"/>
                    <a:pt x="281" y="1289"/>
                    <a:pt x="279" y="1281"/>
                  </a:cubicBezTo>
                  <a:cubicBezTo>
                    <a:pt x="277" y="1273"/>
                    <a:pt x="259" y="1278"/>
                    <a:pt x="249" y="1274"/>
                  </a:cubicBezTo>
                  <a:cubicBezTo>
                    <a:pt x="239" y="1270"/>
                    <a:pt x="228" y="1265"/>
                    <a:pt x="219" y="1256"/>
                  </a:cubicBezTo>
                  <a:cubicBezTo>
                    <a:pt x="214" y="1240"/>
                    <a:pt x="192" y="1234"/>
                    <a:pt x="195" y="1220"/>
                  </a:cubicBezTo>
                  <a:cubicBezTo>
                    <a:pt x="198" y="1206"/>
                    <a:pt x="227" y="1183"/>
                    <a:pt x="238" y="1173"/>
                  </a:cubicBezTo>
                  <a:cubicBezTo>
                    <a:pt x="249" y="1163"/>
                    <a:pt x="252" y="1168"/>
                    <a:pt x="259" y="1161"/>
                  </a:cubicBezTo>
                  <a:cubicBezTo>
                    <a:pt x="266" y="1154"/>
                    <a:pt x="271" y="1140"/>
                    <a:pt x="279" y="1131"/>
                  </a:cubicBezTo>
                  <a:cubicBezTo>
                    <a:pt x="287" y="1122"/>
                    <a:pt x="300" y="1111"/>
                    <a:pt x="310" y="1105"/>
                  </a:cubicBezTo>
                  <a:cubicBezTo>
                    <a:pt x="320" y="1099"/>
                    <a:pt x="331" y="1092"/>
                    <a:pt x="339" y="1097"/>
                  </a:cubicBezTo>
                  <a:cubicBezTo>
                    <a:pt x="357" y="1097"/>
                    <a:pt x="344" y="1132"/>
                    <a:pt x="357" y="1137"/>
                  </a:cubicBezTo>
                  <a:cubicBezTo>
                    <a:pt x="364" y="1145"/>
                    <a:pt x="368" y="1146"/>
                    <a:pt x="378" y="1145"/>
                  </a:cubicBezTo>
                  <a:cubicBezTo>
                    <a:pt x="388" y="1144"/>
                    <a:pt x="403" y="1130"/>
                    <a:pt x="418" y="1128"/>
                  </a:cubicBezTo>
                  <a:cubicBezTo>
                    <a:pt x="433" y="1126"/>
                    <a:pt x="455" y="1136"/>
                    <a:pt x="468" y="1131"/>
                  </a:cubicBezTo>
                  <a:cubicBezTo>
                    <a:pt x="481" y="1126"/>
                    <a:pt x="489" y="1110"/>
                    <a:pt x="499" y="1095"/>
                  </a:cubicBezTo>
                  <a:cubicBezTo>
                    <a:pt x="529" y="1080"/>
                    <a:pt x="517" y="1052"/>
                    <a:pt x="529" y="1038"/>
                  </a:cubicBezTo>
                  <a:cubicBezTo>
                    <a:pt x="541" y="1024"/>
                    <a:pt x="560" y="1016"/>
                    <a:pt x="570" y="1011"/>
                  </a:cubicBezTo>
                  <a:cubicBezTo>
                    <a:pt x="580" y="1006"/>
                    <a:pt x="583" y="1016"/>
                    <a:pt x="592" y="1010"/>
                  </a:cubicBezTo>
                  <a:cubicBezTo>
                    <a:pt x="601" y="1004"/>
                    <a:pt x="611" y="991"/>
                    <a:pt x="622" y="977"/>
                  </a:cubicBezTo>
                  <a:cubicBezTo>
                    <a:pt x="643" y="956"/>
                    <a:pt x="648" y="939"/>
                    <a:pt x="657" y="923"/>
                  </a:cubicBezTo>
                  <a:cubicBezTo>
                    <a:pt x="666" y="907"/>
                    <a:pt x="665" y="890"/>
                    <a:pt x="676" y="881"/>
                  </a:cubicBezTo>
                  <a:cubicBezTo>
                    <a:pt x="687" y="872"/>
                    <a:pt x="712" y="874"/>
                    <a:pt x="721" y="87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mpd="sng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611560" y="980728"/>
            <a:ext cx="377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12 Trillion $ Economy (2030)</a:t>
            </a:r>
            <a:endParaRPr lang="en-IN" sz="2400" b="1" dirty="0">
              <a:solidFill>
                <a:prstClr val="black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08104" y="2996952"/>
            <a:ext cx="35192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Transformative Growth in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Food/water security needs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Energy and Environment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Transport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Sustainable Natural Resources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Rural Transformation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Manufacturing Sector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Health/ Education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Urban management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Managing disasters &amp; climate change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National Security</a:t>
            </a:r>
            <a:endParaRPr lang="en-IN" sz="2000" b="1" dirty="0">
              <a:solidFill>
                <a:prstClr val="black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33813" y="1412776"/>
            <a:ext cx="29181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1.5 Billion population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Unique demography</a:t>
            </a:r>
          </a:p>
          <a:p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141" name="Up Arrow 140"/>
          <p:cNvSpPr/>
          <p:nvPr/>
        </p:nvSpPr>
        <p:spPr>
          <a:xfrm rot="4159811">
            <a:off x="3864819" y="2115059"/>
            <a:ext cx="484632" cy="978408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42" name="Right Arrow Callout 141"/>
          <p:cNvSpPr/>
          <p:nvPr/>
        </p:nvSpPr>
        <p:spPr>
          <a:xfrm>
            <a:off x="179512" y="4221088"/>
            <a:ext cx="5256584" cy="2376264"/>
          </a:xfrm>
          <a:prstGeom prst="rightArrowCallout">
            <a:avLst>
              <a:gd name="adj1" fmla="val 9762"/>
              <a:gd name="adj2" fmla="val 11455"/>
              <a:gd name="adj3" fmla="val 23307"/>
              <a:gd name="adj4" fmla="val 8285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/>
            <a:r>
              <a:rPr lang="en-US" sz="2000" b="1" i="1" dirty="0" smtClean="0">
                <a:solidFill>
                  <a:srgbClr val="C0504D"/>
                </a:solidFill>
              </a:rPr>
              <a:t>NEEDS OF NEW INFORMATION REGIME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TRANSPARENCY OF GOVERNANCE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 PATHS FOR INCLUSIVITY IN SOCIETY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EMPOWERING ENTERPRISE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GUARANTEED PUBLIC DELIVERY 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TOTAL QUALITY MANAGEMENT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CITIZENS PARTICIPATION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12160" y="332656"/>
            <a:ext cx="3046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GOVT SPACE BUDGET</a:t>
            </a:r>
          </a:p>
          <a:p>
            <a:r>
              <a:rPr lang="en-US" sz="2400" dirty="0" smtClean="0"/>
              <a:t>0.05% to 0.25% of GDP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Autofit/>
          </a:bodyPr>
          <a:lstStyle/>
          <a:p>
            <a:r>
              <a:rPr lang="en-US" sz="3600" dirty="0" smtClean="0"/>
              <a:t>Opportunities for enhancing the Capacity </a:t>
            </a:r>
            <a:endParaRPr lang="en-IN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6092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3728"/>
                <a:gridCol w="3456384"/>
                <a:gridCol w="3563888"/>
              </a:tblGrid>
              <a:tr h="731982"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Growth need</a:t>
                      </a:r>
                      <a:endParaRPr lang="en-IN" sz="2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Strategy</a:t>
                      </a:r>
                      <a:endParaRPr lang="en-IN" sz="2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07432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Telecom</a:t>
                      </a:r>
                      <a:endParaRPr lang="en-IN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On orbit capacity</a:t>
                      </a:r>
                    </a:p>
                    <a:p>
                      <a:r>
                        <a:rPr lang="en-US" sz="2400" dirty="0" smtClean="0"/>
                        <a:t>TV channel growth, HDTV, Mobile multimedia, Broadband, DMS needs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Growing Bandwidth from </a:t>
                      </a:r>
                      <a:r>
                        <a:rPr lang="en-US" sz="2400" b="1" dirty="0" smtClean="0"/>
                        <a:t>10 GHz to 1000’s GHz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Diversifying manufacture to industry,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Enabling Commercial satellites,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Larger space</a:t>
                      </a:r>
                      <a:r>
                        <a:rPr lang="en-US" sz="2400" baseline="0" dirty="0" smtClean="0"/>
                        <a:t>craft;</a:t>
                      </a:r>
                      <a:endParaRPr lang="en-US" sz="2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Payload  efficiency growth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Collaborations</a:t>
                      </a:r>
                      <a:endParaRPr lang="en-IN" sz="2400" dirty="0"/>
                    </a:p>
                  </a:txBody>
                  <a:tcPr/>
                </a:tc>
              </a:tr>
              <a:tr h="209834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Earth Observation</a:t>
                      </a:r>
                    </a:p>
                    <a:p>
                      <a:endParaRPr lang="en-IN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One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day turnaround for imaging anywhere and delivery,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Needs of national GIS, Rapid  and robust disaster support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Commercial satellites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for high resolution segment;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International Collaboration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0" descr="GSAT-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4126">
            <a:off x="370394" y="2431530"/>
            <a:ext cx="16176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ART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01208"/>
            <a:ext cx="1345996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143999" cy="60601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51529"/>
                <a:gridCol w="3411071"/>
                <a:gridCol w="3581399"/>
              </a:tblGrid>
              <a:tr h="566830"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Growth need</a:t>
                      </a:r>
                      <a:endParaRPr lang="en-IN" sz="2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/>
                          </a:solidFill>
                        </a:rPr>
                        <a:t>Strategy</a:t>
                      </a:r>
                      <a:endParaRPr lang="en-IN" sz="2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86915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2"/>
                          </a:solidFill>
                        </a:rPr>
                        <a:t>Weather</a:t>
                      </a:r>
                    </a:p>
                    <a:p>
                      <a:endParaRPr lang="en-IN" sz="3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Monitoring extreme weather,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Improving prediction accuracy and range</a:t>
                      </a:r>
                      <a:endParaRPr lang="en-IN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Increasing</a:t>
                      </a:r>
                      <a:r>
                        <a:rPr lang="en-US" sz="2800" baseline="0" dirty="0" smtClean="0"/>
                        <a:t> industry role in spacecraft platform manufacture</a:t>
                      </a:r>
                      <a:endParaRPr lang="en-IN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1778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2"/>
                          </a:solidFill>
                        </a:rPr>
                        <a:t>Navigation</a:t>
                      </a:r>
                    </a:p>
                    <a:p>
                      <a:endParaRPr lang="en-IN" sz="3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Replacement  needs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Global coverage</a:t>
                      </a:r>
                      <a:endParaRPr lang="en-IN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Ground segment &amp; service development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Collaboration;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Batch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production in industry</a:t>
                      </a:r>
                      <a:endParaRPr lang="en-IN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86850">
                <a:tc>
                  <a:txBody>
                    <a:bodyPr/>
                    <a:lstStyle/>
                    <a:p>
                      <a:endParaRPr lang="en-IN" sz="3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Heavier lift/ lower cost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Higher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production</a:t>
                      </a:r>
                      <a:endParaRPr lang="en-IN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Greater role of industry/ licensed manufacture</a:t>
                      </a:r>
                      <a:endParaRPr lang="en-IN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Enhancing the Capacity </a:t>
            </a:r>
            <a:endParaRPr lang="en-IN" dirty="0"/>
          </a:p>
        </p:txBody>
      </p:sp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647700" cy="1066800"/>
          </a:xfrm>
          <a:prstGeom prst="rect">
            <a:avLst/>
          </a:prstGeom>
          <a:noFill/>
        </p:spPr>
      </p:pic>
      <p:pic>
        <p:nvPicPr>
          <p:cNvPr id="7" name="Picture 6" descr="C20_TakeoffVie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553" y="5312618"/>
            <a:ext cx="954087" cy="14287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5877272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 V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23667"/>
            <a:ext cx="1547664" cy="12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 IN SPACE  2030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775245"/>
            <a:ext cx="8013576" cy="459797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Missions</a:t>
            </a:r>
          </a:p>
          <a:p>
            <a:pPr lvl="1"/>
            <a:r>
              <a:rPr lang="en-US" b="1" dirty="0" smtClean="0"/>
              <a:t>EO Submeter</a:t>
            </a:r>
          </a:p>
          <a:p>
            <a:pPr lvl="1"/>
            <a:r>
              <a:rPr lang="en-US" b="1" dirty="0" smtClean="0"/>
              <a:t>Thematic constellations</a:t>
            </a:r>
          </a:p>
          <a:p>
            <a:pPr lvl="1"/>
            <a:r>
              <a:rPr lang="en-US" b="1" dirty="0" smtClean="0"/>
              <a:t>Advanced telecom sats</a:t>
            </a:r>
          </a:p>
          <a:p>
            <a:pPr lvl="1"/>
            <a:r>
              <a:rPr lang="en-US" b="1" dirty="0" smtClean="0"/>
              <a:t>Planetary exploration/ resources</a:t>
            </a:r>
          </a:p>
          <a:p>
            <a:pPr lvl="1"/>
            <a:r>
              <a:rPr lang="en-US" b="1" dirty="0" smtClean="0"/>
              <a:t>Navigation (towards global service)</a:t>
            </a:r>
          </a:p>
          <a:p>
            <a:pPr lvl="1"/>
            <a:r>
              <a:rPr lang="en-US" b="1" dirty="0" smtClean="0"/>
              <a:t>Human Space Flight / Space Transport</a:t>
            </a:r>
          </a:p>
          <a:p>
            <a:r>
              <a:rPr lang="en-US" b="1" dirty="0" smtClean="0"/>
              <a:t>Robust build up of space infrastructure and private satellites, collaborations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5120640"/>
          <a:ext cx="8640960" cy="1737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2488"/>
                <a:gridCol w="1368152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Now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2030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India’s Space Economy</a:t>
                      </a:r>
                    </a:p>
                    <a:p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2% of global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10%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(Target as a major space power)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Public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expenditure(% of GDP)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0.04%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0.25%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4" descr="glob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936104" cy="94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6207"/>
          <a:stretch/>
        </p:blipFill>
        <p:spPr bwMode="auto">
          <a:xfrm>
            <a:off x="6228184" y="1484784"/>
            <a:ext cx="2071382" cy="146388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16" descr="RL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46452">
            <a:off x="6953458" y="249319"/>
            <a:ext cx="16494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MK II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1033889" cy="25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1042</Words>
  <Application>Microsoft Office PowerPoint</Application>
  <PresentationFormat>On-screen Show (4:3)</PresentationFormat>
  <Paragraphs>300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IntroducingPowerPoint2007</vt:lpstr>
      <vt:lpstr>1_Office Theme</vt:lpstr>
      <vt:lpstr>2_Office Theme</vt:lpstr>
      <vt:lpstr>Private participation in India’s space sector: potential and challenges   </vt:lpstr>
      <vt:lpstr>India’s public investment in Space</vt:lpstr>
      <vt:lpstr>India’s Space Sector</vt:lpstr>
      <vt:lpstr>POTENTIAL</vt:lpstr>
      <vt:lpstr>PowerPoint Presentation</vt:lpstr>
      <vt:lpstr>Developed India – New Paradigms </vt:lpstr>
      <vt:lpstr>Opportunities for enhancing the Capacity </vt:lpstr>
      <vt:lpstr>Enhancing the Capacity </vt:lpstr>
      <vt:lpstr>INDIA IN SPACE  2030</vt:lpstr>
      <vt:lpstr>Trade opportunities</vt:lpstr>
      <vt:lpstr>CHALLENGES</vt:lpstr>
      <vt:lpstr>Policies need renewals &amp;updates</vt:lpstr>
      <vt:lpstr>Varying risk levels  &amp; policies to be flexible</vt:lpstr>
      <vt:lpstr>Ground segment  challenges</vt:lpstr>
      <vt:lpstr>Launch services  Challenges</vt:lpstr>
      <vt:lpstr>Launch services potentials 2</vt:lpstr>
      <vt:lpstr>Remote sensing/GI -challenges</vt:lpstr>
      <vt:lpstr>Satellite Communications infrastructure - challenges</vt:lpstr>
      <vt:lpstr>Satellite Communications services</vt:lpstr>
      <vt:lpstr> Satellite  based positioning</vt:lpstr>
      <vt:lpstr>Call for an all round renewal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participation in India’s space sector: potential and challenges</dc:title>
  <dc:creator>Sridhara Murthi K. R</dc:creator>
  <cp:lastModifiedBy>sanat kaul</cp:lastModifiedBy>
  <cp:revision>8</cp:revision>
  <dcterms:created xsi:type="dcterms:W3CDTF">2016-02-21T01:44:04Z</dcterms:created>
  <dcterms:modified xsi:type="dcterms:W3CDTF">2016-03-05T04:10:21Z</dcterms:modified>
</cp:coreProperties>
</file>